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6" r:id="rId2"/>
    <p:sldId id="258" r:id="rId3"/>
    <p:sldId id="2142531989" r:id="rId4"/>
    <p:sldId id="2142532013" r:id="rId5"/>
    <p:sldId id="2142532057" r:id="rId6"/>
    <p:sldId id="2142531914" r:id="rId7"/>
    <p:sldId id="2142531990" r:id="rId8"/>
    <p:sldId id="2142532066" r:id="rId9"/>
    <p:sldId id="2142532058" r:id="rId10"/>
    <p:sldId id="262" r:id="rId11"/>
    <p:sldId id="2142531916" r:id="rId12"/>
    <p:sldId id="2142531988" r:id="rId13"/>
    <p:sldId id="2142531921" r:id="rId14"/>
    <p:sldId id="2142532060" r:id="rId15"/>
    <p:sldId id="2142532061" r:id="rId16"/>
    <p:sldId id="2142532062" r:id="rId17"/>
    <p:sldId id="2142532063" r:id="rId18"/>
    <p:sldId id="2142532064" r:id="rId19"/>
    <p:sldId id="2142531924" r:id="rId20"/>
    <p:sldId id="2142532012" r:id="rId21"/>
    <p:sldId id="2142531925" r:id="rId22"/>
    <p:sldId id="2142531991" r:id="rId23"/>
    <p:sldId id="2142531926" r:id="rId24"/>
    <p:sldId id="2142531938" r:id="rId25"/>
    <p:sldId id="2142531992" r:id="rId26"/>
    <p:sldId id="2142532065" r:id="rId27"/>
    <p:sldId id="2142532059" r:id="rId28"/>
    <p:sldId id="2142532078" r:id="rId29"/>
    <p:sldId id="2142532076" r:id="rId30"/>
    <p:sldId id="2142531943" r:id="rId31"/>
    <p:sldId id="2142531993" r:id="rId32"/>
    <p:sldId id="2142532011" r:id="rId33"/>
    <p:sldId id="2142532010" r:id="rId34"/>
    <p:sldId id="2142531960" r:id="rId35"/>
    <p:sldId id="2142532046" r:id="rId36"/>
    <p:sldId id="2142532009" r:id="rId37"/>
    <p:sldId id="2142532079" r:id="rId38"/>
    <p:sldId id="2142531962" r:id="rId39"/>
    <p:sldId id="2142532014" r:id="rId40"/>
    <p:sldId id="2142531964" r:id="rId41"/>
    <p:sldId id="2142532015" r:id="rId42"/>
    <p:sldId id="2142532016" r:id="rId43"/>
    <p:sldId id="2142532008" r:id="rId44"/>
    <p:sldId id="2142531969" r:id="rId45"/>
    <p:sldId id="2142532017" r:id="rId46"/>
    <p:sldId id="2142532018" r:id="rId47"/>
    <p:sldId id="2142532019" r:id="rId48"/>
    <p:sldId id="2142532020" r:id="rId49"/>
    <p:sldId id="2142532021" r:id="rId50"/>
    <p:sldId id="2142532023" r:id="rId51"/>
    <p:sldId id="2142532024" r:id="rId52"/>
    <p:sldId id="2142532025" r:id="rId53"/>
    <p:sldId id="2142532007" r:id="rId54"/>
    <p:sldId id="2142531979" r:id="rId55"/>
    <p:sldId id="2142532026" r:id="rId56"/>
    <p:sldId id="2142532029" r:id="rId57"/>
    <p:sldId id="2142532030" r:id="rId58"/>
    <p:sldId id="2142532032" r:id="rId59"/>
    <p:sldId id="2142532034" r:id="rId60"/>
    <p:sldId id="2142532033" r:id="rId61"/>
    <p:sldId id="2142532035" r:id="rId62"/>
    <p:sldId id="2142532004" r:id="rId63"/>
    <p:sldId id="2142531999" r:id="rId64"/>
    <p:sldId id="2142532047" r:id="rId65"/>
    <p:sldId id="2142532005" r:id="rId66"/>
    <p:sldId id="2142532001" r:id="rId67"/>
    <p:sldId id="2142532048" r:id="rId68"/>
    <p:sldId id="2142531995" r:id="rId69"/>
    <p:sldId id="2142532027" r:id="rId70"/>
    <p:sldId id="313" r:id="rId71"/>
    <p:sldId id="2142532068" r:id="rId72"/>
    <p:sldId id="315" r:id="rId73"/>
    <p:sldId id="2142532070" r:id="rId74"/>
    <p:sldId id="2142532071" r:id="rId75"/>
    <p:sldId id="318" r:id="rId76"/>
    <p:sldId id="2142532002" r:id="rId77"/>
    <p:sldId id="2142531954" r:id="rId78"/>
    <p:sldId id="2142532006" r:id="rId79"/>
    <p:sldId id="2142531997" r:id="rId80"/>
    <p:sldId id="2142531946" r:id="rId81"/>
    <p:sldId id="2142531947" r:id="rId82"/>
    <p:sldId id="2142531948" r:id="rId83"/>
    <p:sldId id="2142531951" r:id="rId84"/>
    <p:sldId id="2142532067" r:id="rId85"/>
    <p:sldId id="2142531952" r:id="rId86"/>
    <p:sldId id="2142531949" r:id="rId87"/>
    <p:sldId id="2142532049" r:id="rId88"/>
    <p:sldId id="2142532050" r:id="rId89"/>
    <p:sldId id="2142532051" r:id="rId90"/>
    <p:sldId id="2142532052" r:id="rId91"/>
    <p:sldId id="2142531950" r:id="rId92"/>
    <p:sldId id="2142532053" r:id="rId93"/>
    <p:sldId id="2142532054" r:id="rId94"/>
    <p:sldId id="2142532055"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74A3574-51B1-9D45-ACA7-98DB74A61526}">
          <p14:sldIdLst>
            <p14:sldId id="256"/>
            <p14:sldId id="258"/>
            <p14:sldId id="2142531989"/>
            <p14:sldId id="2142532013"/>
            <p14:sldId id="2142532057"/>
            <p14:sldId id="2142531914"/>
            <p14:sldId id="2142531990"/>
            <p14:sldId id="2142532066"/>
            <p14:sldId id="2142532058"/>
            <p14:sldId id="262"/>
            <p14:sldId id="2142531916"/>
            <p14:sldId id="2142531988"/>
            <p14:sldId id="2142531921"/>
            <p14:sldId id="2142532060"/>
            <p14:sldId id="2142532061"/>
            <p14:sldId id="2142532062"/>
            <p14:sldId id="2142532063"/>
            <p14:sldId id="2142532064"/>
            <p14:sldId id="2142531924"/>
            <p14:sldId id="2142532012"/>
            <p14:sldId id="2142531925"/>
            <p14:sldId id="2142531991"/>
            <p14:sldId id="2142531926"/>
            <p14:sldId id="2142531938"/>
            <p14:sldId id="2142531992"/>
            <p14:sldId id="2142532065"/>
            <p14:sldId id="2142532059"/>
            <p14:sldId id="2142532078"/>
            <p14:sldId id="2142532076"/>
            <p14:sldId id="2142531943"/>
            <p14:sldId id="2142531993"/>
            <p14:sldId id="2142532011"/>
          </p14:sldIdLst>
        </p14:section>
        <p14:section name="Strings" id="{711AA38E-1A1B-4248-8E65-E8C363272465}">
          <p14:sldIdLst>
            <p14:sldId id="2142532010"/>
            <p14:sldId id="2142531960"/>
            <p14:sldId id="2142532046"/>
          </p14:sldIdLst>
        </p14:section>
        <p14:section name="List" id="{4E41C0A6-8C0D-6B49-9D2E-08C4321B56F1}">
          <p14:sldIdLst>
            <p14:sldId id="2142532009"/>
            <p14:sldId id="2142532079"/>
            <p14:sldId id="2142531962"/>
            <p14:sldId id="2142532014"/>
            <p14:sldId id="2142531964"/>
            <p14:sldId id="2142532015"/>
            <p14:sldId id="2142532016"/>
          </p14:sldIdLst>
        </p14:section>
        <p14:section name="Set" id="{8674C5A3-5971-F948-B649-CB8CBFB17713}">
          <p14:sldIdLst>
            <p14:sldId id="2142532008"/>
            <p14:sldId id="2142531969"/>
            <p14:sldId id="2142532017"/>
            <p14:sldId id="2142532018"/>
            <p14:sldId id="2142532019"/>
            <p14:sldId id="2142532020"/>
            <p14:sldId id="2142532021"/>
            <p14:sldId id="2142532023"/>
            <p14:sldId id="2142532024"/>
            <p14:sldId id="2142532025"/>
          </p14:sldIdLst>
        </p14:section>
        <p14:section name="Sorted Set" id="{FB656A40-67E2-A245-BB0E-3966E29CB051}">
          <p14:sldIdLst>
            <p14:sldId id="2142532007"/>
            <p14:sldId id="2142531979"/>
            <p14:sldId id="2142532026"/>
            <p14:sldId id="2142532029"/>
            <p14:sldId id="2142532030"/>
            <p14:sldId id="2142532032"/>
            <p14:sldId id="2142532034"/>
            <p14:sldId id="2142532033"/>
            <p14:sldId id="2142532035"/>
          </p14:sldIdLst>
        </p14:section>
        <p14:section name="HyperLogLog" id="{E2F0ECDE-0C69-8C40-BB41-6FBE8AC47534}">
          <p14:sldIdLst>
            <p14:sldId id="2142532004"/>
            <p14:sldId id="2142531999"/>
            <p14:sldId id="2142532047"/>
          </p14:sldIdLst>
        </p14:section>
        <p14:section name="Bloom Filter" id="{7D05CC51-2518-984B-865C-4C34F5793870}">
          <p14:sldIdLst>
            <p14:sldId id="2142532005"/>
            <p14:sldId id="2142532001"/>
            <p14:sldId id="2142532048"/>
          </p14:sldIdLst>
        </p14:section>
        <p14:section name="REDIS Use Cases" id="{FF847134-6E4C-0B43-A5A7-DC88EC720E6C}">
          <p14:sldIdLst>
            <p14:sldId id="2142531995"/>
            <p14:sldId id="2142532027"/>
            <p14:sldId id="313"/>
            <p14:sldId id="2142532068"/>
            <p14:sldId id="315"/>
            <p14:sldId id="2142532070"/>
            <p14:sldId id="2142532071"/>
            <p14:sldId id="318"/>
          </p14:sldIdLst>
        </p14:section>
        <p14:section name="Auto Complete" id="{55B5C8A3-6B84-E34E-BF11-5ECCEA5FD946}">
          <p14:sldIdLst>
            <p14:sldId id="2142532002"/>
            <p14:sldId id="2142531954"/>
            <p14:sldId id="2142532006"/>
            <p14:sldId id="2142531997"/>
            <p14:sldId id="2142531946"/>
            <p14:sldId id="2142531947"/>
            <p14:sldId id="2142531948"/>
            <p14:sldId id="2142531951"/>
            <p14:sldId id="2142532067"/>
            <p14:sldId id="2142531952"/>
            <p14:sldId id="2142531949"/>
          </p14:sldIdLst>
        </p14:section>
        <p14:section name="Geo Search" id="{4C18D2CA-9A4F-6042-A9D9-64DE67552ACD}">
          <p14:sldIdLst>
            <p14:sldId id="2142532049"/>
            <p14:sldId id="2142532050"/>
            <p14:sldId id="2142532051"/>
            <p14:sldId id="2142532052"/>
            <p14:sldId id="2142531950"/>
            <p14:sldId id="2142532053"/>
            <p14:sldId id="2142532054"/>
            <p14:sldId id="21425320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CC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829"/>
  </p:normalViewPr>
  <p:slideViewPr>
    <p:cSldViewPr snapToGrid="0" snapToObjects="1">
      <p:cViewPr varScale="1">
        <p:scale>
          <a:sx n="76" d="100"/>
          <a:sy n="76" d="100"/>
        </p:scale>
        <p:origin x="216"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ata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ata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58.png"/><Relationship Id="rId7" Type="http://schemas.openxmlformats.org/officeDocument/2006/relationships/image" Target="../media/image36.png"/><Relationship Id="rId12" Type="http://schemas.openxmlformats.org/officeDocument/2006/relationships/image" Target="../media/image64.sv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11" Type="http://schemas.openxmlformats.org/officeDocument/2006/relationships/image" Target="../media/image63.png"/><Relationship Id="rId5" Type="http://schemas.openxmlformats.org/officeDocument/2006/relationships/image" Target="../media/image60.png"/><Relationship Id="rId10" Type="http://schemas.openxmlformats.org/officeDocument/2006/relationships/image" Target="../media/image62.svg"/><Relationship Id="rId4" Type="http://schemas.openxmlformats.org/officeDocument/2006/relationships/image" Target="../media/image59.svg"/><Relationship Id="rId9" Type="http://schemas.openxmlformats.org/officeDocument/2006/relationships/image" Target="../media/image44.png"/></Relationships>
</file>

<file path=ppt/diagrams/_rels/data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5.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_rels/data6.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2.svg"/></Relationships>
</file>

<file path=ppt/diagrams/_rels/data7.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svg"/></Relationships>
</file>

<file path=ppt/diagrams/_rels/data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117.png"/><Relationship Id="rId7" Type="http://schemas.openxmlformats.org/officeDocument/2006/relationships/image" Target="../media/image36.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22.svg"/><Relationship Id="rId4" Type="http://schemas.openxmlformats.org/officeDocument/2006/relationships/image" Target="../media/image118.svg"/><Relationship Id="rId9" Type="http://schemas.openxmlformats.org/officeDocument/2006/relationships/image" Target="../media/image12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58.png"/><Relationship Id="rId7" Type="http://schemas.openxmlformats.org/officeDocument/2006/relationships/image" Target="../media/image36.png"/><Relationship Id="rId12" Type="http://schemas.openxmlformats.org/officeDocument/2006/relationships/image" Target="../media/image64.sv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11" Type="http://schemas.openxmlformats.org/officeDocument/2006/relationships/image" Target="../media/image63.png"/><Relationship Id="rId5" Type="http://schemas.openxmlformats.org/officeDocument/2006/relationships/image" Target="../media/image60.png"/><Relationship Id="rId10" Type="http://schemas.openxmlformats.org/officeDocument/2006/relationships/image" Target="../media/image62.svg"/><Relationship Id="rId4" Type="http://schemas.openxmlformats.org/officeDocument/2006/relationships/image" Target="../media/image59.svg"/><Relationship Id="rId9" Type="http://schemas.openxmlformats.org/officeDocument/2006/relationships/image" Target="../media/image4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_rels/drawing6.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2.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svg"/></Relationships>
</file>

<file path=ppt/diagrams/_rels/drawing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117.png"/><Relationship Id="rId7" Type="http://schemas.openxmlformats.org/officeDocument/2006/relationships/image" Target="../media/image36.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22.svg"/><Relationship Id="rId4" Type="http://schemas.openxmlformats.org/officeDocument/2006/relationships/image" Target="../media/image118.svg"/><Relationship Id="rId9" Type="http://schemas.openxmlformats.org/officeDocument/2006/relationships/image" Target="../media/image121.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B48553-8B1B-47E8-BDC7-41DC589A44E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E49004F-EE11-48A6-ADA9-D8838070CAA9}">
      <dgm:prSet/>
      <dgm:spPr/>
      <dgm:t>
        <a:bodyPr/>
        <a:lstStyle/>
        <a:p>
          <a:pPr>
            <a:lnSpc>
              <a:spcPct val="100000"/>
            </a:lnSpc>
          </a:pPr>
          <a:r>
            <a:rPr lang="en-IN" dirty="0"/>
            <a:t>Provides </a:t>
          </a:r>
          <a:r>
            <a:rPr lang="en-IN" dirty="0">
              <a:solidFill>
                <a:schemeClr val="tx1"/>
              </a:solidFill>
            </a:rPr>
            <a:t>flexible schemas </a:t>
          </a:r>
          <a:r>
            <a:rPr lang="en-IN" dirty="0"/>
            <a:t>for the storage and retrieval of data </a:t>
          </a:r>
          <a:endParaRPr lang="en-US" dirty="0"/>
        </a:p>
      </dgm:t>
    </dgm:pt>
    <dgm:pt modelId="{88544A1A-491E-4796-AA6B-CE0EF485891E}" type="parTrans" cxnId="{C7904495-8C7B-4B84-A8AA-D98EEF04D9FA}">
      <dgm:prSet/>
      <dgm:spPr/>
      <dgm:t>
        <a:bodyPr/>
        <a:lstStyle/>
        <a:p>
          <a:endParaRPr lang="en-US"/>
        </a:p>
      </dgm:t>
    </dgm:pt>
    <dgm:pt modelId="{9AC0B48A-F6C7-4B7B-8887-9878C4F9DBBA}" type="sibTrans" cxnId="{C7904495-8C7B-4B84-A8AA-D98EEF04D9FA}">
      <dgm:prSet/>
      <dgm:spPr/>
      <dgm:t>
        <a:bodyPr/>
        <a:lstStyle/>
        <a:p>
          <a:endParaRPr lang="en-US"/>
        </a:p>
      </dgm:t>
    </dgm:pt>
    <dgm:pt modelId="{60CBE565-37FC-4063-921D-E8A53D8C433F}">
      <dgm:prSet/>
      <dgm:spPr/>
      <dgm:t>
        <a:bodyPr/>
        <a:lstStyle/>
        <a:p>
          <a:pPr>
            <a:lnSpc>
              <a:spcPct val="100000"/>
            </a:lnSpc>
          </a:pPr>
          <a:r>
            <a:rPr lang="en-IN"/>
            <a:t>"No" means "not only" </a:t>
          </a:r>
          <a:endParaRPr lang="en-US"/>
        </a:p>
      </dgm:t>
    </dgm:pt>
    <dgm:pt modelId="{4272EB79-AC90-4645-94F7-C1746395C802}" type="parTrans" cxnId="{A1EF04CF-E04E-4219-8C7F-06D5C366F482}">
      <dgm:prSet/>
      <dgm:spPr/>
      <dgm:t>
        <a:bodyPr/>
        <a:lstStyle/>
        <a:p>
          <a:endParaRPr lang="en-US"/>
        </a:p>
      </dgm:t>
    </dgm:pt>
    <dgm:pt modelId="{E1EF38FF-F0C2-44EB-A5C3-AB1C5E5CAB71}" type="sibTrans" cxnId="{A1EF04CF-E04E-4219-8C7F-06D5C366F482}">
      <dgm:prSet/>
      <dgm:spPr/>
      <dgm:t>
        <a:bodyPr/>
        <a:lstStyle/>
        <a:p>
          <a:endParaRPr lang="en-US"/>
        </a:p>
      </dgm:t>
    </dgm:pt>
    <dgm:pt modelId="{3050A8E1-97D9-4EC6-93D2-00465A6A2BC9}">
      <dgm:prSet/>
      <dgm:spPr/>
      <dgm:t>
        <a:bodyPr/>
        <a:lstStyle/>
        <a:p>
          <a:pPr>
            <a:lnSpc>
              <a:spcPct val="100000"/>
            </a:lnSpc>
          </a:pPr>
          <a:r>
            <a:rPr lang="en-IN" dirty="0"/>
            <a:t>NoSQL may </a:t>
          </a:r>
          <a:r>
            <a:rPr lang="en-IN" dirty="0">
              <a:solidFill>
                <a:schemeClr val="tx1"/>
              </a:solidFill>
            </a:rPr>
            <a:t>support SQL</a:t>
          </a:r>
          <a:r>
            <a:rPr lang="en-IN" dirty="0"/>
            <a:t> like queries as well</a:t>
          </a:r>
          <a:endParaRPr lang="en-US" dirty="0"/>
        </a:p>
      </dgm:t>
    </dgm:pt>
    <dgm:pt modelId="{DCA0B5F5-6B74-4FF1-9739-17BC738D216B}" type="parTrans" cxnId="{48D48048-398E-41AE-BCAD-5725AF447FE7}">
      <dgm:prSet/>
      <dgm:spPr/>
      <dgm:t>
        <a:bodyPr/>
        <a:lstStyle/>
        <a:p>
          <a:endParaRPr lang="en-US"/>
        </a:p>
      </dgm:t>
    </dgm:pt>
    <dgm:pt modelId="{8998F64C-5BBC-40CE-9B5D-58EA66E6A6B6}" type="sibTrans" cxnId="{48D48048-398E-41AE-BCAD-5725AF447FE7}">
      <dgm:prSet/>
      <dgm:spPr/>
      <dgm:t>
        <a:bodyPr/>
        <a:lstStyle/>
        <a:p>
          <a:endParaRPr lang="en-US"/>
        </a:p>
      </dgm:t>
    </dgm:pt>
    <dgm:pt modelId="{4BC22F42-3A80-4A88-B007-2C9FF5E5C0A1}">
      <dgm:prSet/>
      <dgm:spPr/>
      <dgm:t>
        <a:bodyPr/>
        <a:lstStyle/>
        <a:p>
          <a:pPr>
            <a:lnSpc>
              <a:spcPct val="100000"/>
            </a:lnSpc>
          </a:pPr>
          <a:r>
            <a:rPr lang="en-IN" dirty="0"/>
            <a:t>NoSQL and RDBMS are used </a:t>
          </a:r>
          <a:r>
            <a:rPr lang="en-IN" dirty="0">
              <a:solidFill>
                <a:schemeClr val="tx1"/>
              </a:solidFill>
            </a:rPr>
            <a:t>together</a:t>
          </a:r>
          <a:r>
            <a:rPr lang="en-IN" dirty="0"/>
            <a:t> in a single application.</a:t>
          </a:r>
          <a:endParaRPr lang="en-US" dirty="0"/>
        </a:p>
      </dgm:t>
    </dgm:pt>
    <dgm:pt modelId="{DC8BBB26-0BB7-416B-A530-469B978841C0}" type="parTrans" cxnId="{68C66F91-CB67-4AC9-805D-16A433B2C547}">
      <dgm:prSet/>
      <dgm:spPr/>
      <dgm:t>
        <a:bodyPr/>
        <a:lstStyle/>
        <a:p>
          <a:endParaRPr lang="en-US"/>
        </a:p>
      </dgm:t>
    </dgm:pt>
    <dgm:pt modelId="{2A0FD363-ECF7-4CE1-AB44-B520869141A1}" type="sibTrans" cxnId="{68C66F91-CB67-4AC9-805D-16A433B2C547}">
      <dgm:prSet/>
      <dgm:spPr/>
      <dgm:t>
        <a:bodyPr/>
        <a:lstStyle/>
        <a:p>
          <a:endParaRPr lang="en-US"/>
        </a:p>
      </dgm:t>
    </dgm:pt>
    <dgm:pt modelId="{46A0BFF2-9A2E-4FD5-819D-0D1E2A55F394}">
      <dgm:prSet/>
      <dgm:spPr/>
      <dgm:t>
        <a:bodyPr/>
        <a:lstStyle/>
        <a:p>
          <a:pPr>
            <a:lnSpc>
              <a:spcPct val="100000"/>
            </a:lnSpc>
          </a:pPr>
          <a:r>
            <a:rPr lang="en-IN" dirty="0"/>
            <a:t>The important attributes of NoSQL are</a:t>
          </a:r>
          <a:endParaRPr lang="en-US" dirty="0"/>
        </a:p>
      </dgm:t>
    </dgm:pt>
    <dgm:pt modelId="{24720AB4-FA4B-4B4D-A1E3-F3772693D8D2}" type="parTrans" cxnId="{EB10B3A9-B1D9-4B81-AA7F-18071B594D50}">
      <dgm:prSet/>
      <dgm:spPr/>
      <dgm:t>
        <a:bodyPr/>
        <a:lstStyle/>
        <a:p>
          <a:endParaRPr lang="en-US"/>
        </a:p>
      </dgm:t>
    </dgm:pt>
    <dgm:pt modelId="{0720022F-63C8-49EA-8304-EFA4E8BAAF62}" type="sibTrans" cxnId="{EB10B3A9-B1D9-4B81-AA7F-18071B594D50}">
      <dgm:prSet/>
      <dgm:spPr/>
      <dgm:t>
        <a:bodyPr/>
        <a:lstStyle/>
        <a:p>
          <a:endParaRPr lang="en-US"/>
        </a:p>
      </dgm:t>
    </dgm:pt>
    <dgm:pt modelId="{C67F9EC3-99B2-4884-B067-F81F0B4B2F76}">
      <dgm:prSet custT="1"/>
      <dgm:spPr/>
      <dgm:t>
        <a:bodyPr/>
        <a:lstStyle/>
        <a:p>
          <a:pPr>
            <a:lnSpc>
              <a:spcPct val="100000"/>
            </a:lnSpc>
          </a:pPr>
          <a:r>
            <a:rPr lang="en-IN" sz="1400" dirty="0"/>
            <a:t>Scale </a:t>
          </a:r>
          <a:endParaRPr lang="en-US" sz="1400" dirty="0"/>
        </a:p>
      </dgm:t>
    </dgm:pt>
    <dgm:pt modelId="{545FDDB7-8F4E-47E3-A753-D21CB1E1CE7B}" type="parTrans" cxnId="{578139FB-6FB7-47DD-91D7-D9667797C380}">
      <dgm:prSet/>
      <dgm:spPr/>
      <dgm:t>
        <a:bodyPr/>
        <a:lstStyle/>
        <a:p>
          <a:endParaRPr lang="en-US"/>
        </a:p>
      </dgm:t>
    </dgm:pt>
    <dgm:pt modelId="{928DAEF0-DAD1-47F6-B858-EF463EDE833F}" type="sibTrans" cxnId="{578139FB-6FB7-47DD-91D7-D9667797C380}">
      <dgm:prSet/>
      <dgm:spPr/>
      <dgm:t>
        <a:bodyPr/>
        <a:lstStyle/>
        <a:p>
          <a:endParaRPr lang="en-US"/>
        </a:p>
      </dgm:t>
    </dgm:pt>
    <dgm:pt modelId="{0B2A6630-9DB1-4AD8-B165-2AA83CBB14C3}">
      <dgm:prSet custT="1"/>
      <dgm:spPr/>
      <dgm:t>
        <a:bodyPr/>
        <a:lstStyle/>
        <a:p>
          <a:pPr>
            <a:lnSpc>
              <a:spcPct val="100000"/>
            </a:lnSpc>
          </a:pPr>
          <a:r>
            <a:rPr lang="en-IN" sz="1400" dirty="0"/>
            <a:t>Performance</a:t>
          </a:r>
          <a:endParaRPr lang="en-US" sz="1400" dirty="0"/>
        </a:p>
      </dgm:t>
    </dgm:pt>
    <dgm:pt modelId="{7AC1A6A5-E649-42B4-A6FA-0DA54A5B96B0}" type="parTrans" cxnId="{D01E88E9-4CFD-4897-B1E1-1377BB955ED3}">
      <dgm:prSet/>
      <dgm:spPr/>
      <dgm:t>
        <a:bodyPr/>
        <a:lstStyle/>
        <a:p>
          <a:endParaRPr lang="en-US"/>
        </a:p>
      </dgm:t>
    </dgm:pt>
    <dgm:pt modelId="{59C363D3-DA6A-480A-AFD4-120DC9088B19}" type="sibTrans" cxnId="{D01E88E9-4CFD-4897-B1E1-1377BB955ED3}">
      <dgm:prSet/>
      <dgm:spPr/>
      <dgm:t>
        <a:bodyPr/>
        <a:lstStyle/>
        <a:p>
          <a:endParaRPr lang="en-US"/>
        </a:p>
      </dgm:t>
    </dgm:pt>
    <dgm:pt modelId="{3FEADE0B-0AB3-4C94-AC39-4D49AD3A7B2B}">
      <dgm:prSet custT="1"/>
      <dgm:spPr/>
      <dgm:t>
        <a:bodyPr/>
        <a:lstStyle/>
        <a:p>
          <a:pPr>
            <a:lnSpc>
              <a:spcPct val="100000"/>
            </a:lnSpc>
          </a:pPr>
          <a:r>
            <a:rPr lang="en-IN" sz="1400" dirty="0"/>
            <a:t>Ease of use</a:t>
          </a:r>
          <a:endParaRPr lang="en-US" sz="1400" dirty="0"/>
        </a:p>
      </dgm:t>
    </dgm:pt>
    <dgm:pt modelId="{2610DACA-9BA3-477F-B037-4FBD549FD778}" type="parTrans" cxnId="{4BF60C88-BAA6-4BD1-ACB6-DC232B7FF751}">
      <dgm:prSet/>
      <dgm:spPr/>
      <dgm:t>
        <a:bodyPr/>
        <a:lstStyle/>
        <a:p>
          <a:endParaRPr lang="en-US"/>
        </a:p>
      </dgm:t>
    </dgm:pt>
    <dgm:pt modelId="{742BD1C7-FDF2-46DC-9982-A133AB12EC42}" type="sibTrans" cxnId="{4BF60C88-BAA6-4BD1-ACB6-DC232B7FF751}">
      <dgm:prSet/>
      <dgm:spPr/>
      <dgm:t>
        <a:bodyPr/>
        <a:lstStyle/>
        <a:p>
          <a:endParaRPr lang="en-US"/>
        </a:p>
      </dgm:t>
    </dgm:pt>
    <dgm:pt modelId="{18D25E81-C1D8-44F2-AA56-FA432A410C82}" type="pres">
      <dgm:prSet presAssocID="{E4B48553-8B1B-47E8-BDC7-41DC589A44E9}" presName="root" presStyleCnt="0">
        <dgm:presLayoutVars>
          <dgm:dir/>
          <dgm:resizeHandles val="exact"/>
        </dgm:presLayoutVars>
      </dgm:prSet>
      <dgm:spPr/>
    </dgm:pt>
    <dgm:pt modelId="{96D47E84-8BCF-4B84-A8D0-DFAD72405382}" type="pres">
      <dgm:prSet presAssocID="{2E49004F-EE11-48A6-ADA9-D8838070CAA9}" presName="compNode" presStyleCnt="0"/>
      <dgm:spPr/>
    </dgm:pt>
    <dgm:pt modelId="{A84F745A-A5C5-4EFB-8EB7-800A3F3DDEF2}" type="pres">
      <dgm:prSet presAssocID="{2E49004F-EE11-48A6-ADA9-D8838070CAA9}" presName="bgRect" presStyleLbl="bgShp" presStyleIdx="0" presStyleCnt="5"/>
      <dgm:spPr/>
    </dgm:pt>
    <dgm:pt modelId="{8B6C1347-2785-4F7A-91B3-0B4C5D19FF19}" type="pres">
      <dgm:prSet presAssocID="{2E49004F-EE11-48A6-ADA9-D8838070CAA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F10FF4F-3453-4CE9-8C97-B86B2D97CA8D}" type="pres">
      <dgm:prSet presAssocID="{2E49004F-EE11-48A6-ADA9-D8838070CAA9}" presName="spaceRect" presStyleCnt="0"/>
      <dgm:spPr/>
    </dgm:pt>
    <dgm:pt modelId="{BE6F37D1-4D99-4915-AF0A-00C0E721FE7A}" type="pres">
      <dgm:prSet presAssocID="{2E49004F-EE11-48A6-ADA9-D8838070CAA9}" presName="parTx" presStyleLbl="revTx" presStyleIdx="0" presStyleCnt="6">
        <dgm:presLayoutVars>
          <dgm:chMax val="0"/>
          <dgm:chPref val="0"/>
        </dgm:presLayoutVars>
      </dgm:prSet>
      <dgm:spPr/>
    </dgm:pt>
    <dgm:pt modelId="{45817791-349F-47DB-8C91-F09308965AD3}" type="pres">
      <dgm:prSet presAssocID="{9AC0B48A-F6C7-4B7B-8887-9878C4F9DBBA}" presName="sibTrans" presStyleCnt="0"/>
      <dgm:spPr/>
    </dgm:pt>
    <dgm:pt modelId="{F024AE04-B966-45B4-BDE5-A6A6F1A24CB9}" type="pres">
      <dgm:prSet presAssocID="{60CBE565-37FC-4063-921D-E8A53D8C433F}" presName="compNode" presStyleCnt="0"/>
      <dgm:spPr/>
    </dgm:pt>
    <dgm:pt modelId="{21EBD61D-8E1B-4126-8AFC-711E5351FC83}" type="pres">
      <dgm:prSet presAssocID="{60CBE565-37FC-4063-921D-E8A53D8C433F}" presName="bgRect" presStyleLbl="bgShp" presStyleIdx="1" presStyleCnt="5"/>
      <dgm:spPr/>
    </dgm:pt>
    <dgm:pt modelId="{D8FD0127-FD02-4796-9BA4-6947D7C2144F}" type="pres">
      <dgm:prSet presAssocID="{60CBE565-37FC-4063-921D-E8A53D8C433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73202AD6-DDB8-4572-B7A0-51DEFCAB4CB6}" type="pres">
      <dgm:prSet presAssocID="{60CBE565-37FC-4063-921D-E8A53D8C433F}" presName="spaceRect" presStyleCnt="0"/>
      <dgm:spPr/>
    </dgm:pt>
    <dgm:pt modelId="{BE842C4B-3716-4181-B7B4-40A81D62E062}" type="pres">
      <dgm:prSet presAssocID="{60CBE565-37FC-4063-921D-E8A53D8C433F}" presName="parTx" presStyleLbl="revTx" presStyleIdx="1" presStyleCnt="6">
        <dgm:presLayoutVars>
          <dgm:chMax val="0"/>
          <dgm:chPref val="0"/>
        </dgm:presLayoutVars>
      </dgm:prSet>
      <dgm:spPr/>
    </dgm:pt>
    <dgm:pt modelId="{B2E8BC0F-C3DD-48F6-AD6D-0AB130F076A8}" type="pres">
      <dgm:prSet presAssocID="{E1EF38FF-F0C2-44EB-A5C3-AB1C5E5CAB71}" presName="sibTrans" presStyleCnt="0"/>
      <dgm:spPr/>
    </dgm:pt>
    <dgm:pt modelId="{37CE4F09-4AC2-45A7-88C4-924B974D39E6}" type="pres">
      <dgm:prSet presAssocID="{3050A8E1-97D9-4EC6-93D2-00465A6A2BC9}" presName="compNode" presStyleCnt="0"/>
      <dgm:spPr/>
    </dgm:pt>
    <dgm:pt modelId="{729C5753-654B-46C5-A75A-76AA37B4B07E}" type="pres">
      <dgm:prSet presAssocID="{3050A8E1-97D9-4EC6-93D2-00465A6A2BC9}" presName="bgRect" presStyleLbl="bgShp" presStyleIdx="2" presStyleCnt="5"/>
      <dgm:spPr/>
    </dgm:pt>
    <dgm:pt modelId="{C9891917-159A-4919-9A52-40DF4F15C2C3}" type="pres">
      <dgm:prSet presAssocID="{3050A8E1-97D9-4EC6-93D2-00465A6A2BC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p"/>
        </a:ext>
      </dgm:extLst>
    </dgm:pt>
    <dgm:pt modelId="{6A5B4CC4-23C0-487B-AE16-C09A6DA90365}" type="pres">
      <dgm:prSet presAssocID="{3050A8E1-97D9-4EC6-93D2-00465A6A2BC9}" presName="spaceRect" presStyleCnt="0"/>
      <dgm:spPr/>
    </dgm:pt>
    <dgm:pt modelId="{4036F854-FE5A-481B-90FE-5CE6B8ED0422}" type="pres">
      <dgm:prSet presAssocID="{3050A8E1-97D9-4EC6-93D2-00465A6A2BC9}" presName="parTx" presStyleLbl="revTx" presStyleIdx="2" presStyleCnt="6">
        <dgm:presLayoutVars>
          <dgm:chMax val="0"/>
          <dgm:chPref val="0"/>
        </dgm:presLayoutVars>
      </dgm:prSet>
      <dgm:spPr/>
    </dgm:pt>
    <dgm:pt modelId="{98FE41F5-AC6B-4D24-8440-09E95200260F}" type="pres">
      <dgm:prSet presAssocID="{8998F64C-5BBC-40CE-9B5D-58EA66E6A6B6}" presName="sibTrans" presStyleCnt="0"/>
      <dgm:spPr/>
    </dgm:pt>
    <dgm:pt modelId="{524DC257-215A-4140-8369-C09D10B0E72B}" type="pres">
      <dgm:prSet presAssocID="{4BC22F42-3A80-4A88-B007-2C9FF5E5C0A1}" presName="compNode" presStyleCnt="0"/>
      <dgm:spPr/>
    </dgm:pt>
    <dgm:pt modelId="{D41DABE8-D9AB-4E85-BE3A-6698FC4CA45C}" type="pres">
      <dgm:prSet presAssocID="{4BC22F42-3A80-4A88-B007-2C9FF5E5C0A1}" presName="bgRect" presStyleLbl="bgShp" presStyleIdx="3" presStyleCnt="5"/>
      <dgm:spPr/>
    </dgm:pt>
    <dgm:pt modelId="{5C345F86-D6E4-412A-905A-CD4C15F6977A}" type="pres">
      <dgm:prSet presAssocID="{4BC22F42-3A80-4A88-B007-2C9FF5E5C0A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0D6AAACF-4A28-4E0E-B7E3-5C735CFA8E8C}" type="pres">
      <dgm:prSet presAssocID="{4BC22F42-3A80-4A88-B007-2C9FF5E5C0A1}" presName="spaceRect" presStyleCnt="0"/>
      <dgm:spPr/>
    </dgm:pt>
    <dgm:pt modelId="{860522BA-696B-4EBB-84D7-39460D7DC27C}" type="pres">
      <dgm:prSet presAssocID="{4BC22F42-3A80-4A88-B007-2C9FF5E5C0A1}" presName="parTx" presStyleLbl="revTx" presStyleIdx="3" presStyleCnt="6">
        <dgm:presLayoutVars>
          <dgm:chMax val="0"/>
          <dgm:chPref val="0"/>
        </dgm:presLayoutVars>
      </dgm:prSet>
      <dgm:spPr/>
    </dgm:pt>
    <dgm:pt modelId="{91B682A9-F1CE-4F14-984C-59066CF61CB2}" type="pres">
      <dgm:prSet presAssocID="{2A0FD363-ECF7-4CE1-AB44-B520869141A1}" presName="sibTrans" presStyleCnt="0"/>
      <dgm:spPr/>
    </dgm:pt>
    <dgm:pt modelId="{7CB0B464-3A09-427A-8EAA-0A493F666D69}" type="pres">
      <dgm:prSet presAssocID="{46A0BFF2-9A2E-4FD5-819D-0D1E2A55F394}" presName="compNode" presStyleCnt="0"/>
      <dgm:spPr/>
    </dgm:pt>
    <dgm:pt modelId="{B87F937A-C0EC-4E5A-93D4-6BA3AB1168CB}" type="pres">
      <dgm:prSet presAssocID="{46A0BFF2-9A2E-4FD5-819D-0D1E2A55F394}" presName="bgRect" presStyleLbl="bgShp" presStyleIdx="4" presStyleCnt="5"/>
      <dgm:spPr/>
    </dgm:pt>
    <dgm:pt modelId="{8ADE8B76-89F2-4AB1-B8B7-F8722B35FF3B}" type="pres">
      <dgm:prSet presAssocID="{46A0BFF2-9A2E-4FD5-819D-0D1E2A55F39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inimize"/>
        </a:ext>
      </dgm:extLst>
    </dgm:pt>
    <dgm:pt modelId="{4AC4BDE2-2246-49B6-8966-584C896C4D84}" type="pres">
      <dgm:prSet presAssocID="{46A0BFF2-9A2E-4FD5-819D-0D1E2A55F394}" presName="spaceRect" presStyleCnt="0"/>
      <dgm:spPr/>
    </dgm:pt>
    <dgm:pt modelId="{F3B10DAE-3CD9-4106-A9B9-67A6BDB2D672}" type="pres">
      <dgm:prSet presAssocID="{46A0BFF2-9A2E-4FD5-819D-0D1E2A55F394}" presName="parTx" presStyleLbl="revTx" presStyleIdx="4" presStyleCnt="6">
        <dgm:presLayoutVars>
          <dgm:chMax val="0"/>
          <dgm:chPref val="0"/>
        </dgm:presLayoutVars>
      </dgm:prSet>
      <dgm:spPr/>
    </dgm:pt>
    <dgm:pt modelId="{246A0416-D7EB-44D4-8780-68F5F271E4CD}" type="pres">
      <dgm:prSet presAssocID="{46A0BFF2-9A2E-4FD5-819D-0D1E2A55F394}" presName="desTx" presStyleLbl="revTx" presStyleIdx="5" presStyleCnt="6">
        <dgm:presLayoutVars/>
      </dgm:prSet>
      <dgm:spPr/>
    </dgm:pt>
  </dgm:ptLst>
  <dgm:cxnLst>
    <dgm:cxn modelId="{68534931-2BFE-6145-B92E-257D7F8C7CCE}" type="presOf" srcId="{C67F9EC3-99B2-4884-B067-F81F0B4B2F76}" destId="{246A0416-D7EB-44D4-8780-68F5F271E4CD}" srcOrd="0" destOrd="0" presId="urn:microsoft.com/office/officeart/2018/2/layout/IconVerticalSolidList"/>
    <dgm:cxn modelId="{2D7E8B38-394E-DF46-8515-98B950269092}" type="presOf" srcId="{0B2A6630-9DB1-4AD8-B165-2AA83CBB14C3}" destId="{246A0416-D7EB-44D4-8780-68F5F271E4CD}" srcOrd="0" destOrd="1" presId="urn:microsoft.com/office/officeart/2018/2/layout/IconVerticalSolidList"/>
    <dgm:cxn modelId="{19094A3A-6D8A-784A-BC0A-C72B698ADC0F}" type="presOf" srcId="{3FEADE0B-0AB3-4C94-AC39-4D49AD3A7B2B}" destId="{246A0416-D7EB-44D4-8780-68F5F271E4CD}" srcOrd="0" destOrd="2" presId="urn:microsoft.com/office/officeart/2018/2/layout/IconVerticalSolidList"/>
    <dgm:cxn modelId="{B0463045-A8AA-094F-87ED-1B6CC6B2274C}" type="presOf" srcId="{60CBE565-37FC-4063-921D-E8A53D8C433F}" destId="{BE842C4B-3716-4181-B7B4-40A81D62E062}" srcOrd="0" destOrd="0" presId="urn:microsoft.com/office/officeart/2018/2/layout/IconVerticalSolidList"/>
    <dgm:cxn modelId="{48D48048-398E-41AE-BCAD-5725AF447FE7}" srcId="{E4B48553-8B1B-47E8-BDC7-41DC589A44E9}" destId="{3050A8E1-97D9-4EC6-93D2-00465A6A2BC9}" srcOrd="2" destOrd="0" parTransId="{DCA0B5F5-6B74-4FF1-9739-17BC738D216B}" sibTransId="{8998F64C-5BBC-40CE-9B5D-58EA66E6A6B6}"/>
    <dgm:cxn modelId="{42AB0468-3972-CD49-9379-FD1ECA6ADA3B}" type="presOf" srcId="{4BC22F42-3A80-4A88-B007-2C9FF5E5C0A1}" destId="{860522BA-696B-4EBB-84D7-39460D7DC27C}" srcOrd="0" destOrd="0" presId="urn:microsoft.com/office/officeart/2018/2/layout/IconVerticalSolidList"/>
    <dgm:cxn modelId="{0F172D7B-EBD8-6B42-8DC1-3349B8B3D413}" type="presOf" srcId="{46A0BFF2-9A2E-4FD5-819D-0D1E2A55F394}" destId="{F3B10DAE-3CD9-4106-A9B9-67A6BDB2D672}" srcOrd="0" destOrd="0" presId="urn:microsoft.com/office/officeart/2018/2/layout/IconVerticalSolidList"/>
    <dgm:cxn modelId="{4BF60C88-BAA6-4BD1-ACB6-DC232B7FF751}" srcId="{46A0BFF2-9A2E-4FD5-819D-0D1E2A55F394}" destId="{3FEADE0B-0AB3-4C94-AC39-4D49AD3A7B2B}" srcOrd="2" destOrd="0" parTransId="{2610DACA-9BA3-477F-B037-4FBD549FD778}" sibTransId="{742BD1C7-FDF2-46DC-9982-A133AB12EC42}"/>
    <dgm:cxn modelId="{68C66F91-CB67-4AC9-805D-16A433B2C547}" srcId="{E4B48553-8B1B-47E8-BDC7-41DC589A44E9}" destId="{4BC22F42-3A80-4A88-B007-2C9FF5E5C0A1}" srcOrd="3" destOrd="0" parTransId="{DC8BBB26-0BB7-416B-A530-469B978841C0}" sibTransId="{2A0FD363-ECF7-4CE1-AB44-B520869141A1}"/>
    <dgm:cxn modelId="{C7904495-8C7B-4B84-A8AA-D98EEF04D9FA}" srcId="{E4B48553-8B1B-47E8-BDC7-41DC589A44E9}" destId="{2E49004F-EE11-48A6-ADA9-D8838070CAA9}" srcOrd="0" destOrd="0" parTransId="{88544A1A-491E-4796-AA6B-CE0EF485891E}" sibTransId="{9AC0B48A-F6C7-4B7B-8887-9878C4F9DBBA}"/>
    <dgm:cxn modelId="{99676695-C1A6-F541-93D0-162E62D777FA}" type="presOf" srcId="{3050A8E1-97D9-4EC6-93D2-00465A6A2BC9}" destId="{4036F854-FE5A-481B-90FE-5CE6B8ED0422}" srcOrd="0" destOrd="0" presId="urn:microsoft.com/office/officeart/2018/2/layout/IconVerticalSolidList"/>
    <dgm:cxn modelId="{9EBE549C-B653-C349-AF7A-7D431FC39CFC}" type="presOf" srcId="{2E49004F-EE11-48A6-ADA9-D8838070CAA9}" destId="{BE6F37D1-4D99-4915-AF0A-00C0E721FE7A}" srcOrd="0" destOrd="0" presId="urn:microsoft.com/office/officeart/2018/2/layout/IconVerticalSolidList"/>
    <dgm:cxn modelId="{EB10B3A9-B1D9-4B81-AA7F-18071B594D50}" srcId="{E4B48553-8B1B-47E8-BDC7-41DC589A44E9}" destId="{46A0BFF2-9A2E-4FD5-819D-0D1E2A55F394}" srcOrd="4" destOrd="0" parTransId="{24720AB4-FA4B-4B4D-A1E3-F3772693D8D2}" sibTransId="{0720022F-63C8-49EA-8304-EFA4E8BAAF62}"/>
    <dgm:cxn modelId="{A1EF04CF-E04E-4219-8C7F-06D5C366F482}" srcId="{E4B48553-8B1B-47E8-BDC7-41DC589A44E9}" destId="{60CBE565-37FC-4063-921D-E8A53D8C433F}" srcOrd="1" destOrd="0" parTransId="{4272EB79-AC90-4645-94F7-C1746395C802}" sibTransId="{E1EF38FF-F0C2-44EB-A5C3-AB1C5E5CAB71}"/>
    <dgm:cxn modelId="{D01E88E9-4CFD-4897-B1E1-1377BB955ED3}" srcId="{46A0BFF2-9A2E-4FD5-819D-0D1E2A55F394}" destId="{0B2A6630-9DB1-4AD8-B165-2AA83CBB14C3}" srcOrd="1" destOrd="0" parTransId="{7AC1A6A5-E649-42B4-A6FA-0DA54A5B96B0}" sibTransId="{59C363D3-DA6A-480A-AFD4-120DC9088B19}"/>
    <dgm:cxn modelId="{5CCE53F4-CF76-9E4E-B66D-84498BC58D0B}" type="presOf" srcId="{E4B48553-8B1B-47E8-BDC7-41DC589A44E9}" destId="{18D25E81-C1D8-44F2-AA56-FA432A410C82}" srcOrd="0" destOrd="0" presId="urn:microsoft.com/office/officeart/2018/2/layout/IconVerticalSolidList"/>
    <dgm:cxn modelId="{578139FB-6FB7-47DD-91D7-D9667797C380}" srcId="{46A0BFF2-9A2E-4FD5-819D-0D1E2A55F394}" destId="{C67F9EC3-99B2-4884-B067-F81F0B4B2F76}" srcOrd="0" destOrd="0" parTransId="{545FDDB7-8F4E-47E3-A753-D21CB1E1CE7B}" sibTransId="{928DAEF0-DAD1-47F6-B858-EF463EDE833F}"/>
    <dgm:cxn modelId="{873A4CB3-1E94-D74A-BACD-B07E7901B9B0}" type="presParOf" srcId="{18D25E81-C1D8-44F2-AA56-FA432A410C82}" destId="{96D47E84-8BCF-4B84-A8D0-DFAD72405382}" srcOrd="0" destOrd="0" presId="urn:microsoft.com/office/officeart/2018/2/layout/IconVerticalSolidList"/>
    <dgm:cxn modelId="{0AD010A3-799F-9445-9C12-A7015EE5F9DA}" type="presParOf" srcId="{96D47E84-8BCF-4B84-A8D0-DFAD72405382}" destId="{A84F745A-A5C5-4EFB-8EB7-800A3F3DDEF2}" srcOrd="0" destOrd="0" presId="urn:microsoft.com/office/officeart/2018/2/layout/IconVerticalSolidList"/>
    <dgm:cxn modelId="{D2801382-5BCD-074E-B70F-A95C34898971}" type="presParOf" srcId="{96D47E84-8BCF-4B84-A8D0-DFAD72405382}" destId="{8B6C1347-2785-4F7A-91B3-0B4C5D19FF19}" srcOrd="1" destOrd="0" presId="urn:microsoft.com/office/officeart/2018/2/layout/IconVerticalSolidList"/>
    <dgm:cxn modelId="{CB7EB3F6-E86E-7F4C-AC0F-CE424546A30C}" type="presParOf" srcId="{96D47E84-8BCF-4B84-A8D0-DFAD72405382}" destId="{AF10FF4F-3453-4CE9-8C97-B86B2D97CA8D}" srcOrd="2" destOrd="0" presId="urn:microsoft.com/office/officeart/2018/2/layout/IconVerticalSolidList"/>
    <dgm:cxn modelId="{354C9E8B-B4E1-A947-A09A-704F3BBDEC08}" type="presParOf" srcId="{96D47E84-8BCF-4B84-A8D0-DFAD72405382}" destId="{BE6F37D1-4D99-4915-AF0A-00C0E721FE7A}" srcOrd="3" destOrd="0" presId="urn:microsoft.com/office/officeart/2018/2/layout/IconVerticalSolidList"/>
    <dgm:cxn modelId="{FE2B13D6-C4DA-2E48-972A-8C6CFCF2EA20}" type="presParOf" srcId="{18D25E81-C1D8-44F2-AA56-FA432A410C82}" destId="{45817791-349F-47DB-8C91-F09308965AD3}" srcOrd="1" destOrd="0" presId="urn:microsoft.com/office/officeart/2018/2/layout/IconVerticalSolidList"/>
    <dgm:cxn modelId="{46C241F4-1372-9542-B5D3-01711EACFFF7}" type="presParOf" srcId="{18D25E81-C1D8-44F2-AA56-FA432A410C82}" destId="{F024AE04-B966-45B4-BDE5-A6A6F1A24CB9}" srcOrd="2" destOrd="0" presId="urn:microsoft.com/office/officeart/2018/2/layout/IconVerticalSolidList"/>
    <dgm:cxn modelId="{D42F8AA4-20EF-BD41-9877-E8F5846062A0}" type="presParOf" srcId="{F024AE04-B966-45B4-BDE5-A6A6F1A24CB9}" destId="{21EBD61D-8E1B-4126-8AFC-711E5351FC83}" srcOrd="0" destOrd="0" presId="urn:microsoft.com/office/officeart/2018/2/layout/IconVerticalSolidList"/>
    <dgm:cxn modelId="{4E5AE5BD-06AA-F14D-BA9C-3DBC8670B920}" type="presParOf" srcId="{F024AE04-B966-45B4-BDE5-A6A6F1A24CB9}" destId="{D8FD0127-FD02-4796-9BA4-6947D7C2144F}" srcOrd="1" destOrd="0" presId="urn:microsoft.com/office/officeart/2018/2/layout/IconVerticalSolidList"/>
    <dgm:cxn modelId="{0E500989-9D00-944A-AB51-AE39B157775F}" type="presParOf" srcId="{F024AE04-B966-45B4-BDE5-A6A6F1A24CB9}" destId="{73202AD6-DDB8-4572-B7A0-51DEFCAB4CB6}" srcOrd="2" destOrd="0" presId="urn:microsoft.com/office/officeart/2018/2/layout/IconVerticalSolidList"/>
    <dgm:cxn modelId="{64DA3181-3D7F-C34E-88D0-B91540C99165}" type="presParOf" srcId="{F024AE04-B966-45B4-BDE5-A6A6F1A24CB9}" destId="{BE842C4B-3716-4181-B7B4-40A81D62E062}" srcOrd="3" destOrd="0" presId="urn:microsoft.com/office/officeart/2018/2/layout/IconVerticalSolidList"/>
    <dgm:cxn modelId="{0F320649-60CD-BA4A-AA7B-2C638A07F200}" type="presParOf" srcId="{18D25E81-C1D8-44F2-AA56-FA432A410C82}" destId="{B2E8BC0F-C3DD-48F6-AD6D-0AB130F076A8}" srcOrd="3" destOrd="0" presId="urn:microsoft.com/office/officeart/2018/2/layout/IconVerticalSolidList"/>
    <dgm:cxn modelId="{A8E052B3-151D-984E-B36A-1F26EE7751E4}" type="presParOf" srcId="{18D25E81-C1D8-44F2-AA56-FA432A410C82}" destId="{37CE4F09-4AC2-45A7-88C4-924B974D39E6}" srcOrd="4" destOrd="0" presId="urn:microsoft.com/office/officeart/2018/2/layout/IconVerticalSolidList"/>
    <dgm:cxn modelId="{8E3691D9-7670-DC42-9F0C-51A79A78B065}" type="presParOf" srcId="{37CE4F09-4AC2-45A7-88C4-924B974D39E6}" destId="{729C5753-654B-46C5-A75A-76AA37B4B07E}" srcOrd="0" destOrd="0" presId="urn:microsoft.com/office/officeart/2018/2/layout/IconVerticalSolidList"/>
    <dgm:cxn modelId="{486989E0-55B1-D04A-B0E6-C06D5B60D662}" type="presParOf" srcId="{37CE4F09-4AC2-45A7-88C4-924B974D39E6}" destId="{C9891917-159A-4919-9A52-40DF4F15C2C3}" srcOrd="1" destOrd="0" presId="urn:microsoft.com/office/officeart/2018/2/layout/IconVerticalSolidList"/>
    <dgm:cxn modelId="{35E96961-83BC-F44C-BAC5-AC56D4654710}" type="presParOf" srcId="{37CE4F09-4AC2-45A7-88C4-924B974D39E6}" destId="{6A5B4CC4-23C0-487B-AE16-C09A6DA90365}" srcOrd="2" destOrd="0" presId="urn:microsoft.com/office/officeart/2018/2/layout/IconVerticalSolidList"/>
    <dgm:cxn modelId="{1D049CB5-EB8D-6144-9F05-6FDCC44753F5}" type="presParOf" srcId="{37CE4F09-4AC2-45A7-88C4-924B974D39E6}" destId="{4036F854-FE5A-481B-90FE-5CE6B8ED0422}" srcOrd="3" destOrd="0" presId="urn:microsoft.com/office/officeart/2018/2/layout/IconVerticalSolidList"/>
    <dgm:cxn modelId="{3CECC515-E3BE-4947-843F-0336D167801B}" type="presParOf" srcId="{18D25E81-C1D8-44F2-AA56-FA432A410C82}" destId="{98FE41F5-AC6B-4D24-8440-09E95200260F}" srcOrd="5" destOrd="0" presId="urn:microsoft.com/office/officeart/2018/2/layout/IconVerticalSolidList"/>
    <dgm:cxn modelId="{4D59C9DC-70D1-D14A-B73C-BA85AD7545CA}" type="presParOf" srcId="{18D25E81-C1D8-44F2-AA56-FA432A410C82}" destId="{524DC257-215A-4140-8369-C09D10B0E72B}" srcOrd="6" destOrd="0" presId="urn:microsoft.com/office/officeart/2018/2/layout/IconVerticalSolidList"/>
    <dgm:cxn modelId="{11716B11-0785-7B45-9E10-216A44288317}" type="presParOf" srcId="{524DC257-215A-4140-8369-C09D10B0E72B}" destId="{D41DABE8-D9AB-4E85-BE3A-6698FC4CA45C}" srcOrd="0" destOrd="0" presId="urn:microsoft.com/office/officeart/2018/2/layout/IconVerticalSolidList"/>
    <dgm:cxn modelId="{5958304C-024A-A740-8189-59FBEF6FC39D}" type="presParOf" srcId="{524DC257-215A-4140-8369-C09D10B0E72B}" destId="{5C345F86-D6E4-412A-905A-CD4C15F6977A}" srcOrd="1" destOrd="0" presId="urn:microsoft.com/office/officeart/2018/2/layout/IconVerticalSolidList"/>
    <dgm:cxn modelId="{224EE006-A379-4A43-9F9E-C6D9C56FCB62}" type="presParOf" srcId="{524DC257-215A-4140-8369-C09D10B0E72B}" destId="{0D6AAACF-4A28-4E0E-B7E3-5C735CFA8E8C}" srcOrd="2" destOrd="0" presId="urn:microsoft.com/office/officeart/2018/2/layout/IconVerticalSolidList"/>
    <dgm:cxn modelId="{DF6DBA0A-327A-B940-AEA7-315289280449}" type="presParOf" srcId="{524DC257-215A-4140-8369-C09D10B0E72B}" destId="{860522BA-696B-4EBB-84D7-39460D7DC27C}" srcOrd="3" destOrd="0" presId="urn:microsoft.com/office/officeart/2018/2/layout/IconVerticalSolidList"/>
    <dgm:cxn modelId="{30C4EA01-162D-F14F-941D-4D7D5ACE8253}" type="presParOf" srcId="{18D25E81-C1D8-44F2-AA56-FA432A410C82}" destId="{91B682A9-F1CE-4F14-984C-59066CF61CB2}" srcOrd="7" destOrd="0" presId="urn:microsoft.com/office/officeart/2018/2/layout/IconVerticalSolidList"/>
    <dgm:cxn modelId="{FB261027-E964-CE45-998E-5AF959768B67}" type="presParOf" srcId="{18D25E81-C1D8-44F2-AA56-FA432A410C82}" destId="{7CB0B464-3A09-427A-8EAA-0A493F666D69}" srcOrd="8" destOrd="0" presId="urn:microsoft.com/office/officeart/2018/2/layout/IconVerticalSolidList"/>
    <dgm:cxn modelId="{20FE5669-CA39-D040-B43C-73C44467668D}" type="presParOf" srcId="{7CB0B464-3A09-427A-8EAA-0A493F666D69}" destId="{B87F937A-C0EC-4E5A-93D4-6BA3AB1168CB}" srcOrd="0" destOrd="0" presId="urn:microsoft.com/office/officeart/2018/2/layout/IconVerticalSolidList"/>
    <dgm:cxn modelId="{838A7BDE-5D2F-DA4D-BF4B-5839B96ED4A9}" type="presParOf" srcId="{7CB0B464-3A09-427A-8EAA-0A493F666D69}" destId="{8ADE8B76-89F2-4AB1-B8B7-F8722B35FF3B}" srcOrd="1" destOrd="0" presId="urn:microsoft.com/office/officeart/2018/2/layout/IconVerticalSolidList"/>
    <dgm:cxn modelId="{3A06829F-78C1-AA45-A2C2-FAA58F4CD2B8}" type="presParOf" srcId="{7CB0B464-3A09-427A-8EAA-0A493F666D69}" destId="{4AC4BDE2-2246-49B6-8966-584C896C4D84}" srcOrd="2" destOrd="0" presId="urn:microsoft.com/office/officeart/2018/2/layout/IconVerticalSolidList"/>
    <dgm:cxn modelId="{F836A6A8-5370-8943-A34A-5EEBF5004640}" type="presParOf" srcId="{7CB0B464-3A09-427A-8EAA-0A493F666D69}" destId="{F3B10DAE-3CD9-4106-A9B9-67A6BDB2D672}" srcOrd="3" destOrd="0" presId="urn:microsoft.com/office/officeart/2018/2/layout/IconVerticalSolidList"/>
    <dgm:cxn modelId="{0CF30860-0DB3-514B-B173-99AC1D21C45E}" type="presParOf" srcId="{7CB0B464-3A09-427A-8EAA-0A493F666D69}" destId="{246A0416-D7EB-44D4-8780-68F5F271E4C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F42790-974B-4E58-8C44-3CEA49E96F89}"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79D21C1-84C0-41F7-9DF0-B395188F00AE}">
      <dgm:prSet/>
      <dgm:spPr/>
      <dgm:t>
        <a:bodyPr/>
        <a:lstStyle/>
        <a:p>
          <a:r>
            <a:rPr lang="en-US"/>
            <a:t>DBaaS (also known as managed database service) </a:t>
          </a:r>
        </a:p>
      </dgm:t>
    </dgm:pt>
    <dgm:pt modelId="{0BE2DA72-9CE7-4AEB-B1F1-2637E2A4B143}" type="parTrans" cxnId="{A5D2CD4B-29DC-41C3-BCCB-1B3D54772F84}">
      <dgm:prSet/>
      <dgm:spPr/>
      <dgm:t>
        <a:bodyPr/>
        <a:lstStyle/>
        <a:p>
          <a:endParaRPr lang="en-US"/>
        </a:p>
      </dgm:t>
    </dgm:pt>
    <dgm:pt modelId="{4F18F8F9-B03C-403D-BC63-906386A3389B}" type="sibTrans" cxnId="{A5D2CD4B-29DC-41C3-BCCB-1B3D54772F84}">
      <dgm:prSet/>
      <dgm:spPr/>
      <dgm:t>
        <a:bodyPr/>
        <a:lstStyle/>
        <a:p>
          <a:endParaRPr lang="en-US"/>
        </a:p>
      </dgm:t>
    </dgm:pt>
    <dgm:pt modelId="{3052C364-0E32-4ECB-AD5D-B75124AD9EC5}">
      <dgm:prSet/>
      <dgm:spPr/>
      <dgm:t>
        <a:bodyPr/>
        <a:lstStyle/>
        <a:p>
          <a:r>
            <a:rPr lang="en-US"/>
            <a:t>It is a cloud computing service </a:t>
          </a:r>
        </a:p>
      </dgm:t>
    </dgm:pt>
    <dgm:pt modelId="{5B583117-F627-4C05-94F7-58B3820994C7}" type="parTrans" cxnId="{AB9AEEEB-6319-4A56-90FF-7D2BA8FF2440}">
      <dgm:prSet/>
      <dgm:spPr/>
      <dgm:t>
        <a:bodyPr/>
        <a:lstStyle/>
        <a:p>
          <a:endParaRPr lang="en-US"/>
        </a:p>
      </dgm:t>
    </dgm:pt>
    <dgm:pt modelId="{8FB094BF-7B97-4A2F-98A0-B33136C33D92}" type="sibTrans" cxnId="{AB9AEEEB-6319-4A56-90FF-7D2BA8FF2440}">
      <dgm:prSet/>
      <dgm:spPr/>
      <dgm:t>
        <a:bodyPr/>
        <a:lstStyle/>
        <a:p>
          <a:endParaRPr lang="en-US"/>
        </a:p>
      </dgm:t>
    </dgm:pt>
    <dgm:pt modelId="{472F6C03-5098-48BB-A144-DC06121FDA14}">
      <dgm:prSet/>
      <dgm:spPr/>
      <dgm:t>
        <a:bodyPr/>
        <a:lstStyle/>
        <a:p>
          <a:r>
            <a:rPr lang="en-US" dirty="0"/>
            <a:t>It lets user access and use a cloud database system without purchasing and setting up their own hardware</a:t>
          </a:r>
        </a:p>
      </dgm:t>
    </dgm:pt>
    <dgm:pt modelId="{6C2C4320-82AB-46E1-ACBF-C1E36722805D}" type="parTrans" cxnId="{DB8D344F-0FCD-4AFD-B867-51FD1642D976}">
      <dgm:prSet/>
      <dgm:spPr/>
      <dgm:t>
        <a:bodyPr/>
        <a:lstStyle/>
        <a:p>
          <a:endParaRPr lang="en-US"/>
        </a:p>
      </dgm:t>
    </dgm:pt>
    <dgm:pt modelId="{AA1D59AA-C816-4703-B391-7001E22362AA}" type="sibTrans" cxnId="{DB8D344F-0FCD-4AFD-B867-51FD1642D976}">
      <dgm:prSet/>
      <dgm:spPr/>
      <dgm:t>
        <a:bodyPr/>
        <a:lstStyle/>
        <a:p>
          <a:endParaRPr lang="en-US"/>
        </a:p>
      </dgm:t>
    </dgm:pt>
    <dgm:pt modelId="{C9F9F5DD-9355-4314-B125-384E73E9DF66}">
      <dgm:prSet/>
      <dgm:spPr/>
      <dgm:t>
        <a:bodyPr/>
        <a:lstStyle/>
        <a:p>
          <a:r>
            <a:rPr lang="en-US"/>
            <a:t>The cloud provider takes care of everything </a:t>
          </a:r>
        </a:p>
      </dgm:t>
    </dgm:pt>
    <dgm:pt modelId="{D7F021BE-29F8-40F6-88E5-51EA385A820C}" type="parTrans" cxnId="{06658AC3-E071-4480-B485-9AE36EA56560}">
      <dgm:prSet/>
      <dgm:spPr/>
      <dgm:t>
        <a:bodyPr/>
        <a:lstStyle/>
        <a:p>
          <a:endParaRPr lang="en-US"/>
        </a:p>
      </dgm:t>
    </dgm:pt>
    <dgm:pt modelId="{D3735BB0-E729-4A1A-8DBC-FFA554F3A390}" type="sibTrans" cxnId="{06658AC3-E071-4480-B485-9AE36EA56560}">
      <dgm:prSet/>
      <dgm:spPr/>
      <dgm:t>
        <a:bodyPr/>
        <a:lstStyle/>
        <a:p>
          <a:endParaRPr lang="en-US"/>
        </a:p>
      </dgm:t>
    </dgm:pt>
    <dgm:pt modelId="{C1FCE4CF-CCE8-4F02-AEC0-DC8C9CC5B503}">
      <dgm:prSet/>
      <dgm:spPr/>
      <dgm:t>
        <a:bodyPr/>
        <a:lstStyle/>
        <a:p>
          <a:r>
            <a:rPr lang="en-US"/>
            <a:t>Periodic upgrades </a:t>
          </a:r>
        </a:p>
      </dgm:t>
    </dgm:pt>
    <dgm:pt modelId="{AA84BACD-1B22-49E5-9FC7-448D4F37C143}" type="parTrans" cxnId="{24AA81EC-F62D-431A-BDF9-BDC0B2C6EE5D}">
      <dgm:prSet/>
      <dgm:spPr/>
      <dgm:t>
        <a:bodyPr/>
        <a:lstStyle/>
        <a:p>
          <a:endParaRPr lang="en-US"/>
        </a:p>
      </dgm:t>
    </dgm:pt>
    <dgm:pt modelId="{38575A58-33F2-4518-9AE1-B630C56151B4}" type="sibTrans" cxnId="{24AA81EC-F62D-431A-BDF9-BDC0B2C6EE5D}">
      <dgm:prSet/>
      <dgm:spPr/>
      <dgm:t>
        <a:bodyPr/>
        <a:lstStyle/>
        <a:p>
          <a:endParaRPr lang="en-US"/>
        </a:p>
      </dgm:t>
    </dgm:pt>
    <dgm:pt modelId="{54FC6838-F37B-489F-B3DB-27E8D45B7F0A}">
      <dgm:prSet/>
      <dgm:spPr/>
      <dgm:t>
        <a:bodyPr/>
        <a:lstStyle/>
        <a:p>
          <a:r>
            <a:rPr lang="en-US" dirty="0"/>
            <a:t>Backups </a:t>
          </a:r>
        </a:p>
        <a:p>
          <a:r>
            <a:rPr lang="en-US" dirty="0"/>
            <a:t>Security</a:t>
          </a:r>
        </a:p>
      </dgm:t>
    </dgm:pt>
    <dgm:pt modelId="{4A37EE5B-62FA-404C-90C6-8EB2E9D41D92}" type="parTrans" cxnId="{1D74D505-7728-4816-8501-2D841AE40A56}">
      <dgm:prSet/>
      <dgm:spPr/>
      <dgm:t>
        <a:bodyPr/>
        <a:lstStyle/>
        <a:p>
          <a:endParaRPr lang="en-US"/>
        </a:p>
      </dgm:t>
    </dgm:pt>
    <dgm:pt modelId="{6A8AA921-C8E3-44FF-9B65-76E9ECFAECFF}" type="sibTrans" cxnId="{1D74D505-7728-4816-8501-2D841AE40A56}">
      <dgm:prSet/>
      <dgm:spPr/>
      <dgm:t>
        <a:bodyPr/>
        <a:lstStyle/>
        <a:p>
          <a:endParaRPr lang="en-US"/>
        </a:p>
      </dgm:t>
    </dgm:pt>
    <dgm:pt modelId="{0443D35A-0751-4C82-8ED1-5EB652CDED07}">
      <dgm:prSet/>
      <dgm:spPr/>
      <dgm:t>
        <a:bodyPr/>
        <a:lstStyle/>
        <a:p>
          <a:r>
            <a:rPr lang="en-US"/>
            <a:t>The market for DBaaS and cloud databases is among the fastest-growing Software-as-a-Service (SaaS) markets</a:t>
          </a:r>
        </a:p>
      </dgm:t>
    </dgm:pt>
    <dgm:pt modelId="{AF764E35-84F9-4032-A5EA-6600E005D735}" type="parTrans" cxnId="{D9591391-4026-4EB6-9CFB-847F7F521DC7}">
      <dgm:prSet/>
      <dgm:spPr/>
      <dgm:t>
        <a:bodyPr/>
        <a:lstStyle/>
        <a:p>
          <a:endParaRPr lang="en-US"/>
        </a:p>
      </dgm:t>
    </dgm:pt>
    <dgm:pt modelId="{CE8964A8-9E0F-4085-8546-8C2B8371CB00}" type="sibTrans" cxnId="{D9591391-4026-4EB6-9CFB-847F7F521DC7}">
      <dgm:prSet/>
      <dgm:spPr/>
      <dgm:t>
        <a:bodyPr/>
        <a:lstStyle/>
        <a:p>
          <a:endParaRPr lang="en-US"/>
        </a:p>
      </dgm:t>
    </dgm:pt>
    <dgm:pt modelId="{7A19D283-129D-4FC3-A954-40E0FD9844A6}" type="pres">
      <dgm:prSet presAssocID="{E3F42790-974B-4E58-8C44-3CEA49E96F89}" presName="root" presStyleCnt="0">
        <dgm:presLayoutVars>
          <dgm:dir/>
          <dgm:resizeHandles val="exact"/>
        </dgm:presLayoutVars>
      </dgm:prSet>
      <dgm:spPr/>
    </dgm:pt>
    <dgm:pt modelId="{ABB02A6C-90A7-4D8D-8CA1-52219DEDC931}" type="pres">
      <dgm:prSet presAssocID="{379D21C1-84C0-41F7-9DF0-B395188F00AE}" presName="compNode" presStyleCnt="0"/>
      <dgm:spPr/>
    </dgm:pt>
    <dgm:pt modelId="{DA7D46FD-0A45-48E8-9387-3A015A41CF84}" type="pres">
      <dgm:prSet presAssocID="{379D21C1-84C0-41F7-9DF0-B395188F00AE}" presName="bgRect" presStyleLbl="bgShp" presStyleIdx="0" presStyleCnt="5"/>
      <dgm:spPr/>
    </dgm:pt>
    <dgm:pt modelId="{00872166-DC5B-42ED-99EF-E14A757C14CF}" type="pres">
      <dgm:prSet presAssocID="{379D21C1-84C0-41F7-9DF0-B395188F00A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F2BE5BAB-1821-4F8C-BB17-D73030E1876C}" type="pres">
      <dgm:prSet presAssocID="{379D21C1-84C0-41F7-9DF0-B395188F00AE}" presName="spaceRect" presStyleCnt="0"/>
      <dgm:spPr/>
    </dgm:pt>
    <dgm:pt modelId="{B30F717F-892E-4B0F-97E1-1ABDB32F388C}" type="pres">
      <dgm:prSet presAssocID="{379D21C1-84C0-41F7-9DF0-B395188F00AE}" presName="parTx" presStyleLbl="revTx" presStyleIdx="0" presStyleCnt="6">
        <dgm:presLayoutVars>
          <dgm:chMax val="0"/>
          <dgm:chPref val="0"/>
        </dgm:presLayoutVars>
      </dgm:prSet>
      <dgm:spPr/>
    </dgm:pt>
    <dgm:pt modelId="{4A3DD02D-AE92-4F87-AC4E-A11177A06E16}" type="pres">
      <dgm:prSet presAssocID="{4F18F8F9-B03C-403D-BC63-906386A3389B}" presName="sibTrans" presStyleCnt="0"/>
      <dgm:spPr/>
    </dgm:pt>
    <dgm:pt modelId="{1036BF3E-D087-405D-A42C-3F85EDA1E8C9}" type="pres">
      <dgm:prSet presAssocID="{3052C364-0E32-4ECB-AD5D-B75124AD9EC5}" presName="compNode" presStyleCnt="0"/>
      <dgm:spPr/>
    </dgm:pt>
    <dgm:pt modelId="{2E6C586B-AFA4-4DA3-A24E-714EE7E07257}" type="pres">
      <dgm:prSet presAssocID="{3052C364-0E32-4ECB-AD5D-B75124AD9EC5}" presName="bgRect" presStyleLbl="bgShp" presStyleIdx="1" presStyleCnt="5"/>
      <dgm:spPr/>
    </dgm:pt>
    <dgm:pt modelId="{979AA8D6-5BB5-405B-B54F-9111FF299373}" type="pres">
      <dgm:prSet presAssocID="{3052C364-0E32-4ECB-AD5D-B75124AD9EC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91A94CAF-0109-4804-8540-2AA4674A4574}" type="pres">
      <dgm:prSet presAssocID="{3052C364-0E32-4ECB-AD5D-B75124AD9EC5}" presName="spaceRect" presStyleCnt="0"/>
      <dgm:spPr/>
    </dgm:pt>
    <dgm:pt modelId="{35B27EF8-F3C7-44A5-AC8A-73D031A55E79}" type="pres">
      <dgm:prSet presAssocID="{3052C364-0E32-4ECB-AD5D-B75124AD9EC5}" presName="parTx" presStyleLbl="revTx" presStyleIdx="1" presStyleCnt="6">
        <dgm:presLayoutVars>
          <dgm:chMax val="0"/>
          <dgm:chPref val="0"/>
        </dgm:presLayoutVars>
      </dgm:prSet>
      <dgm:spPr/>
    </dgm:pt>
    <dgm:pt modelId="{822F9E80-6616-4A6C-831A-C725CB6FEE89}" type="pres">
      <dgm:prSet presAssocID="{8FB094BF-7B97-4A2F-98A0-B33136C33D92}" presName="sibTrans" presStyleCnt="0"/>
      <dgm:spPr/>
    </dgm:pt>
    <dgm:pt modelId="{213A1742-6A01-4186-A3ED-20EAD387E1B4}" type="pres">
      <dgm:prSet presAssocID="{472F6C03-5098-48BB-A144-DC06121FDA14}" presName="compNode" presStyleCnt="0"/>
      <dgm:spPr/>
    </dgm:pt>
    <dgm:pt modelId="{57E4DBA2-9073-4E3D-87AE-D3C25DF2DCFD}" type="pres">
      <dgm:prSet presAssocID="{472F6C03-5098-48BB-A144-DC06121FDA14}" presName="bgRect" presStyleLbl="bgShp" presStyleIdx="2" presStyleCnt="5"/>
      <dgm:spPr/>
    </dgm:pt>
    <dgm:pt modelId="{BA32B669-0502-46DE-A43D-D0F97B8C1B1F}" type="pres">
      <dgm:prSet presAssocID="{472F6C03-5098-48BB-A144-DC06121FDA1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Computing"/>
        </a:ext>
      </dgm:extLst>
    </dgm:pt>
    <dgm:pt modelId="{A767BD5D-2BC9-436A-820A-F18C27BCC970}" type="pres">
      <dgm:prSet presAssocID="{472F6C03-5098-48BB-A144-DC06121FDA14}" presName="spaceRect" presStyleCnt="0"/>
      <dgm:spPr/>
    </dgm:pt>
    <dgm:pt modelId="{117BB221-A012-4E7F-82E2-EB6B11264BE3}" type="pres">
      <dgm:prSet presAssocID="{472F6C03-5098-48BB-A144-DC06121FDA14}" presName="parTx" presStyleLbl="revTx" presStyleIdx="2" presStyleCnt="6">
        <dgm:presLayoutVars>
          <dgm:chMax val="0"/>
          <dgm:chPref val="0"/>
        </dgm:presLayoutVars>
      </dgm:prSet>
      <dgm:spPr/>
    </dgm:pt>
    <dgm:pt modelId="{DE4EA041-835A-41B4-8E0C-F688ABCF6BDA}" type="pres">
      <dgm:prSet presAssocID="{AA1D59AA-C816-4703-B391-7001E22362AA}" presName="sibTrans" presStyleCnt="0"/>
      <dgm:spPr/>
    </dgm:pt>
    <dgm:pt modelId="{34774BA3-CC9D-4C97-BDDF-F9D8BAC9284D}" type="pres">
      <dgm:prSet presAssocID="{C9F9F5DD-9355-4314-B125-384E73E9DF66}" presName="compNode" presStyleCnt="0"/>
      <dgm:spPr/>
    </dgm:pt>
    <dgm:pt modelId="{B19700FA-53CE-4F06-A93B-72BB4FBC8B55}" type="pres">
      <dgm:prSet presAssocID="{C9F9F5DD-9355-4314-B125-384E73E9DF66}" presName="bgRect" presStyleLbl="bgShp" presStyleIdx="3" presStyleCnt="5"/>
      <dgm:spPr/>
    </dgm:pt>
    <dgm:pt modelId="{4C00BE8E-7C87-43CA-A255-C29F4D487ACA}" type="pres">
      <dgm:prSet presAssocID="{C9F9F5DD-9355-4314-B125-384E73E9DF6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85247015-3780-4A54-AD06-73178405B48A}" type="pres">
      <dgm:prSet presAssocID="{C9F9F5DD-9355-4314-B125-384E73E9DF66}" presName="spaceRect" presStyleCnt="0"/>
      <dgm:spPr/>
    </dgm:pt>
    <dgm:pt modelId="{FE578992-DF44-4FAC-B06C-E0153AF4EBE3}" type="pres">
      <dgm:prSet presAssocID="{C9F9F5DD-9355-4314-B125-384E73E9DF66}" presName="parTx" presStyleLbl="revTx" presStyleIdx="3" presStyleCnt="6">
        <dgm:presLayoutVars>
          <dgm:chMax val="0"/>
          <dgm:chPref val="0"/>
        </dgm:presLayoutVars>
      </dgm:prSet>
      <dgm:spPr/>
    </dgm:pt>
    <dgm:pt modelId="{F0AFEB70-2111-40D9-9845-0852CA7E8270}" type="pres">
      <dgm:prSet presAssocID="{C9F9F5DD-9355-4314-B125-384E73E9DF66}" presName="desTx" presStyleLbl="revTx" presStyleIdx="4" presStyleCnt="6" custScaleX="90163">
        <dgm:presLayoutVars/>
      </dgm:prSet>
      <dgm:spPr/>
    </dgm:pt>
    <dgm:pt modelId="{A1E5C6EC-D9FA-430E-AB44-3DB77CDB4C84}" type="pres">
      <dgm:prSet presAssocID="{D3735BB0-E729-4A1A-8DBC-FFA554F3A390}" presName="sibTrans" presStyleCnt="0"/>
      <dgm:spPr/>
    </dgm:pt>
    <dgm:pt modelId="{F4753272-8C23-4F03-98AC-9137C868A17F}" type="pres">
      <dgm:prSet presAssocID="{0443D35A-0751-4C82-8ED1-5EB652CDED07}" presName="compNode" presStyleCnt="0"/>
      <dgm:spPr/>
    </dgm:pt>
    <dgm:pt modelId="{F013E39D-7F7E-45A6-9695-8A49997F801E}" type="pres">
      <dgm:prSet presAssocID="{0443D35A-0751-4C82-8ED1-5EB652CDED07}" presName="bgRect" presStyleLbl="bgShp" presStyleIdx="4" presStyleCnt="5"/>
      <dgm:spPr/>
    </dgm:pt>
    <dgm:pt modelId="{48F6D125-A629-411A-9348-474CB72FB92A}" type="pres">
      <dgm:prSet presAssocID="{0443D35A-0751-4C82-8ED1-5EB652CDED0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3F8404AF-3DAA-43B6-B4B9-34286270C80E}" type="pres">
      <dgm:prSet presAssocID="{0443D35A-0751-4C82-8ED1-5EB652CDED07}" presName="spaceRect" presStyleCnt="0"/>
      <dgm:spPr/>
    </dgm:pt>
    <dgm:pt modelId="{98A17B31-0997-4FFD-93F7-05BDC74A34B1}" type="pres">
      <dgm:prSet presAssocID="{0443D35A-0751-4C82-8ED1-5EB652CDED07}" presName="parTx" presStyleLbl="revTx" presStyleIdx="5" presStyleCnt="6">
        <dgm:presLayoutVars>
          <dgm:chMax val="0"/>
          <dgm:chPref val="0"/>
        </dgm:presLayoutVars>
      </dgm:prSet>
      <dgm:spPr/>
    </dgm:pt>
  </dgm:ptLst>
  <dgm:cxnLst>
    <dgm:cxn modelId="{1D74D505-7728-4816-8501-2D841AE40A56}" srcId="{C9F9F5DD-9355-4314-B125-384E73E9DF66}" destId="{54FC6838-F37B-489F-B3DB-27E8D45B7F0A}" srcOrd="1" destOrd="0" parTransId="{4A37EE5B-62FA-404C-90C6-8EB2E9D41D92}" sibTransId="{6A8AA921-C8E3-44FF-9B65-76E9ECFAECFF}"/>
    <dgm:cxn modelId="{03C27F06-B50E-4BAB-80B6-A11A5CD93684}" type="presOf" srcId="{C9F9F5DD-9355-4314-B125-384E73E9DF66}" destId="{FE578992-DF44-4FAC-B06C-E0153AF4EBE3}" srcOrd="0" destOrd="0" presId="urn:microsoft.com/office/officeart/2018/2/layout/IconVerticalSolidList"/>
    <dgm:cxn modelId="{06792C25-E833-4B11-B45B-A526FFE2180B}" type="presOf" srcId="{379D21C1-84C0-41F7-9DF0-B395188F00AE}" destId="{B30F717F-892E-4B0F-97E1-1ABDB32F388C}" srcOrd="0" destOrd="0" presId="urn:microsoft.com/office/officeart/2018/2/layout/IconVerticalSolidList"/>
    <dgm:cxn modelId="{A5D2CD4B-29DC-41C3-BCCB-1B3D54772F84}" srcId="{E3F42790-974B-4E58-8C44-3CEA49E96F89}" destId="{379D21C1-84C0-41F7-9DF0-B395188F00AE}" srcOrd="0" destOrd="0" parTransId="{0BE2DA72-9CE7-4AEB-B1F1-2637E2A4B143}" sibTransId="{4F18F8F9-B03C-403D-BC63-906386A3389B}"/>
    <dgm:cxn modelId="{DB8D344F-0FCD-4AFD-B867-51FD1642D976}" srcId="{E3F42790-974B-4E58-8C44-3CEA49E96F89}" destId="{472F6C03-5098-48BB-A144-DC06121FDA14}" srcOrd="2" destOrd="0" parTransId="{6C2C4320-82AB-46E1-ACBF-C1E36722805D}" sibTransId="{AA1D59AA-C816-4703-B391-7001E22362AA}"/>
    <dgm:cxn modelId="{606FEE5A-A593-4352-B904-D3780321BD89}" type="presOf" srcId="{54FC6838-F37B-489F-B3DB-27E8D45B7F0A}" destId="{F0AFEB70-2111-40D9-9845-0852CA7E8270}" srcOrd="0" destOrd="1" presId="urn:microsoft.com/office/officeart/2018/2/layout/IconVerticalSolidList"/>
    <dgm:cxn modelId="{5A056F7A-8FE7-44D4-A420-465153F25C07}" type="presOf" srcId="{E3F42790-974B-4E58-8C44-3CEA49E96F89}" destId="{7A19D283-129D-4FC3-A954-40E0FD9844A6}" srcOrd="0" destOrd="0" presId="urn:microsoft.com/office/officeart/2018/2/layout/IconVerticalSolidList"/>
    <dgm:cxn modelId="{D9591391-4026-4EB6-9CFB-847F7F521DC7}" srcId="{E3F42790-974B-4E58-8C44-3CEA49E96F89}" destId="{0443D35A-0751-4C82-8ED1-5EB652CDED07}" srcOrd="4" destOrd="0" parTransId="{AF764E35-84F9-4032-A5EA-6600E005D735}" sibTransId="{CE8964A8-9E0F-4085-8546-8C2B8371CB00}"/>
    <dgm:cxn modelId="{73481D99-3886-4C10-899B-51DBD443D22D}" type="presOf" srcId="{0443D35A-0751-4C82-8ED1-5EB652CDED07}" destId="{98A17B31-0997-4FFD-93F7-05BDC74A34B1}" srcOrd="0" destOrd="0" presId="urn:microsoft.com/office/officeart/2018/2/layout/IconVerticalSolidList"/>
    <dgm:cxn modelId="{6BF39DA4-FA75-4B3F-ADD3-D2E97A87AEEF}" type="presOf" srcId="{3052C364-0E32-4ECB-AD5D-B75124AD9EC5}" destId="{35B27EF8-F3C7-44A5-AC8A-73D031A55E79}" srcOrd="0" destOrd="0" presId="urn:microsoft.com/office/officeart/2018/2/layout/IconVerticalSolidList"/>
    <dgm:cxn modelId="{0711EEB1-3C8A-484C-89E2-DC9D320E540F}" type="presOf" srcId="{C1FCE4CF-CCE8-4F02-AEC0-DC8C9CC5B503}" destId="{F0AFEB70-2111-40D9-9845-0852CA7E8270}" srcOrd="0" destOrd="0" presId="urn:microsoft.com/office/officeart/2018/2/layout/IconVerticalSolidList"/>
    <dgm:cxn modelId="{06658AC3-E071-4480-B485-9AE36EA56560}" srcId="{E3F42790-974B-4E58-8C44-3CEA49E96F89}" destId="{C9F9F5DD-9355-4314-B125-384E73E9DF66}" srcOrd="3" destOrd="0" parTransId="{D7F021BE-29F8-40F6-88E5-51EA385A820C}" sibTransId="{D3735BB0-E729-4A1A-8DBC-FFA554F3A390}"/>
    <dgm:cxn modelId="{AB9AEEEB-6319-4A56-90FF-7D2BA8FF2440}" srcId="{E3F42790-974B-4E58-8C44-3CEA49E96F89}" destId="{3052C364-0E32-4ECB-AD5D-B75124AD9EC5}" srcOrd="1" destOrd="0" parTransId="{5B583117-F627-4C05-94F7-58B3820994C7}" sibTransId="{8FB094BF-7B97-4A2F-98A0-B33136C33D92}"/>
    <dgm:cxn modelId="{24AA81EC-F62D-431A-BDF9-BDC0B2C6EE5D}" srcId="{C9F9F5DD-9355-4314-B125-384E73E9DF66}" destId="{C1FCE4CF-CCE8-4F02-AEC0-DC8C9CC5B503}" srcOrd="0" destOrd="0" parTransId="{AA84BACD-1B22-49E5-9FC7-448D4F37C143}" sibTransId="{38575A58-33F2-4518-9AE1-B630C56151B4}"/>
    <dgm:cxn modelId="{DFB576F4-B33F-42EF-B13C-3AF1B2AF6716}" type="presOf" srcId="{472F6C03-5098-48BB-A144-DC06121FDA14}" destId="{117BB221-A012-4E7F-82E2-EB6B11264BE3}" srcOrd="0" destOrd="0" presId="urn:microsoft.com/office/officeart/2018/2/layout/IconVerticalSolidList"/>
    <dgm:cxn modelId="{8767AD77-1860-4630-8F11-95CAA5C87F55}" type="presParOf" srcId="{7A19D283-129D-4FC3-A954-40E0FD9844A6}" destId="{ABB02A6C-90A7-4D8D-8CA1-52219DEDC931}" srcOrd="0" destOrd="0" presId="urn:microsoft.com/office/officeart/2018/2/layout/IconVerticalSolidList"/>
    <dgm:cxn modelId="{95C4E399-56FA-4479-B264-2B810DD67F3D}" type="presParOf" srcId="{ABB02A6C-90A7-4D8D-8CA1-52219DEDC931}" destId="{DA7D46FD-0A45-48E8-9387-3A015A41CF84}" srcOrd="0" destOrd="0" presId="urn:microsoft.com/office/officeart/2018/2/layout/IconVerticalSolidList"/>
    <dgm:cxn modelId="{77BB60A7-AEDD-4344-B3C1-AF9A83807DF3}" type="presParOf" srcId="{ABB02A6C-90A7-4D8D-8CA1-52219DEDC931}" destId="{00872166-DC5B-42ED-99EF-E14A757C14CF}" srcOrd="1" destOrd="0" presId="urn:microsoft.com/office/officeart/2018/2/layout/IconVerticalSolidList"/>
    <dgm:cxn modelId="{C1418D10-38C9-491A-A29A-A5235A6FECB7}" type="presParOf" srcId="{ABB02A6C-90A7-4D8D-8CA1-52219DEDC931}" destId="{F2BE5BAB-1821-4F8C-BB17-D73030E1876C}" srcOrd="2" destOrd="0" presId="urn:microsoft.com/office/officeart/2018/2/layout/IconVerticalSolidList"/>
    <dgm:cxn modelId="{40230563-67F7-401B-A16A-EDD66CC5F8A5}" type="presParOf" srcId="{ABB02A6C-90A7-4D8D-8CA1-52219DEDC931}" destId="{B30F717F-892E-4B0F-97E1-1ABDB32F388C}" srcOrd="3" destOrd="0" presId="urn:microsoft.com/office/officeart/2018/2/layout/IconVerticalSolidList"/>
    <dgm:cxn modelId="{3CBCC7BC-6F32-44BC-A591-212C0DE9E1FF}" type="presParOf" srcId="{7A19D283-129D-4FC3-A954-40E0FD9844A6}" destId="{4A3DD02D-AE92-4F87-AC4E-A11177A06E16}" srcOrd="1" destOrd="0" presId="urn:microsoft.com/office/officeart/2018/2/layout/IconVerticalSolidList"/>
    <dgm:cxn modelId="{B1D02259-A99D-40F7-B19E-0AFCB25F1372}" type="presParOf" srcId="{7A19D283-129D-4FC3-A954-40E0FD9844A6}" destId="{1036BF3E-D087-405D-A42C-3F85EDA1E8C9}" srcOrd="2" destOrd="0" presId="urn:microsoft.com/office/officeart/2018/2/layout/IconVerticalSolidList"/>
    <dgm:cxn modelId="{74EE8EF7-5C92-46EE-B6CE-C16F3081D12B}" type="presParOf" srcId="{1036BF3E-D087-405D-A42C-3F85EDA1E8C9}" destId="{2E6C586B-AFA4-4DA3-A24E-714EE7E07257}" srcOrd="0" destOrd="0" presId="urn:microsoft.com/office/officeart/2018/2/layout/IconVerticalSolidList"/>
    <dgm:cxn modelId="{9C3F041B-72EA-41ED-8766-C048CEB3A69C}" type="presParOf" srcId="{1036BF3E-D087-405D-A42C-3F85EDA1E8C9}" destId="{979AA8D6-5BB5-405B-B54F-9111FF299373}" srcOrd="1" destOrd="0" presId="urn:microsoft.com/office/officeart/2018/2/layout/IconVerticalSolidList"/>
    <dgm:cxn modelId="{13AE780D-DDBE-49B0-AEDA-C22269D968DA}" type="presParOf" srcId="{1036BF3E-D087-405D-A42C-3F85EDA1E8C9}" destId="{91A94CAF-0109-4804-8540-2AA4674A4574}" srcOrd="2" destOrd="0" presId="urn:microsoft.com/office/officeart/2018/2/layout/IconVerticalSolidList"/>
    <dgm:cxn modelId="{EE648B69-41F4-48FD-A6A5-A0901B355B5C}" type="presParOf" srcId="{1036BF3E-D087-405D-A42C-3F85EDA1E8C9}" destId="{35B27EF8-F3C7-44A5-AC8A-73D031A55E79}" srcOrd="3" destOrd="0" presId="urn:microsoft.com/office/officeart/2018/2/layout/IconVerticalSolidList"/>
    <dgm:cxn modelId="{554D0F91-70BC-46CC-A470-09120F31A696}" type="presParOf" srcId="{7A19D283-129D-4FC3-A954-40E0FD9844A6}" destId="{822F9E80-6616-4A6C-831A-C725CB6FEE89}" srcOrd="3" destOrd="0" presId="urn:microsoft.com/office/officeart/2018/2/layout/IconVerticalSolidList"/>
    <dgm:cxn modelId="{AACF84C9-A28F-4D12-AEA3-BD49F7A3077B}" type="presParOf" srcId="{7A19D283-129D-4FC3-A954-40E0FD9844A6}" destId="{213A1742-6A01-4186-A3ED-20EAD387E1B4}" srcOrd="4" destOrd="0" presId="urn:microsoft.com/office/officeart/2018/2/layout/IconVerticalSolidList"/>
    <dgm:cxn modelId="{C5DB5E3B-7841-46AC-A6E3-81684E14130F}" type="presParOf" srcId="{213A1742-6A01-4186-A3ED-20EAD387E1B4}" destId="{57E4DBA2-9073-4E3D-87AE-D3C25DF2DCFD}" srcOrd="0" destOrd="0" presId="urn:microsoft.com/office/officeart/2018/2/layout/IconVerticalSolidList"/>
    <dgm:cxn modelId="{0BFDC98A-0794-4474-AA2E-DF2445BF47D9}" type="presParOf" srcId="{213A1742-6A01-4186-A3ED-20EAD387E1B4}" destId="{BA32B669-0502-46DE-A43D-D0F97B8C1B1F}" srcOrd="1" destOrd="0" presId="urn:microsoft.com/office/officeart/2018/2/layout/IconVerticalSolidList"/>
    <dgm:cxn modelId="{A477E6A1-F1A4-46AF-B8C3-BB03CF2AC04C}" type="presParOf" srcId="{213A1742-6A01-4186-A3ED-20EAD387E1B4}" destId="{A767BD5D-2BC9-436A-820A-F18C27BCC970}" srcOrd="2" destOrd="0" presId="urn:microsoft.com/office/officeart/2018/2/layout/IconVerticalSolidList"/>
    <dgm:cxn modelId="{56E984E3-4DC7-49D8-A468-FD4D86FBFE2D}" type="presParOf" srcId="{213A1742-6A01-4186-A3ED-20EAD387E1B4}" destId="{117BB221-A012-4E7F-82E2-EB6B11264BE3}" srcOrd="3" destOrd="0" presId="urn:microsoft.com/office/officeart/2018/2/layout/IconVerticalSolidList"/>
    <dgm:cxn modelId="{1BF1358D-1382-47BA-9A24-3299DC19D44E}" type="presParOf" srcId="{7A19D283-129D-4FC3-A954-40E0FD9844A6}" destId="{DE4EA041-835A-41B4-8E0C-F688ABCF6BDA}" srcOrd="5" destOrd="0" presId="urn:microsoft.com/office/officeart/2018/2/layout/IconVerticalSolidList"/>
    <dgm:cxn modelId="{BBBACE9E-7E80-4DF4-8A26-36117DD18B7C}" type="presParOf" srcId="{7A19D283-129D-4FC3-A954-40E0FD9844A6}" destId="{34774BA3-CC9D-4C97-BDDF-F9D8BAC9284D}" srcOrd="6" destOrd="0" presId="urn:microsoft.com/office/officeart/2018/2/layout/IconVerticalSolidList"/>
    <dgm:cxn modelId="{57AF31DC-9FDB-437B-AB08-365A0E6F03B8}" type="presParOf" srcId="{34774BA3-CC9D-4C97-BDDF-F9D8BAC9284D}" destId="{B19700FA-53CE-4F06-A93B-72BB4FBC8B55}" srcOrd="0" destOrd="0" presId="urn:microsoft.com/office/officeart/2018/2/layout/IconVerticalSolidList"/>
    <dgm:cxn modelId="{63541132-41CA-42AE-A640-A175356A4A01}" type="presParOf" srcId="{34774BA3-CC9D-4C97-BDDF-F9D8BAC9284D}" destId="{4C00BE8E-7C87-43CA-A255-C29F4D487ACA}" srcOrd="1" destOrd="0" presId="urn:microsoft.com/office/officeart/2018/2/layout/IconVerticalSolidList"/>
    <dgm:cxn modelId="{1ADD5A39-6D35-4E48-A71C-D22B07105536}" type="presParOf" srcId="{34774BA3-CC9D-4C97-BDDF-F9D8BAC9284D}" destId="{85247015-3780-4A54-AD06-73178405B48A}" srcOrd="2" destOrd="0" presId="urn:microsoft.com/office/officeart/2018/2/layout/IconVerticalSolidList"/>
    <dgm:cxn modelId="{5D2D450F-8D86-494F-A27D-FC535A120D02}" type="presParOf" srcId="{34774BA3-CC9D-4C97-BDDF-F9D8BAC9284D}" destId="{FE578992-DF44-4FAC-B06C-E0153AF4EBE3}" srcOrd="3" destOrd="0" presId="urn:microsoft.com/office/officeart/2018/2/layout/IconVerticalSolidList"/>
    <dgm:cxn modelId="{EBE2033D-09BC-45C7-8C8A-F4DFBB5EF4B9}" type="presParOf" srcId="{34774BA3-CC9D-4C97-BDDF-F9D8BAC9284D}" destId="{F0AFEB70-2111-40D9-9845-0852CA7E8270}" srcOrd="4" destOrd="0" presId="urn:microsoft.com/office/officeart/2018/2/layout/IconVerticalSolidList"/>
    <dgm:cxn modelId="{9E28E243-2DBE-4D4F-8143-A65E9375D8D3}" type="presParOf" srcId="{7A19D283-129D-4FC3-A954-40E0FD9844A6}" destId="{A1E5C6EC-D9FA-430E-AB44-3DB77CDB4C84}" srcOrd="7" destOrd="0" presId="urn:microsoft.com/office/officeart/2018/2/layout/IconVerticalSolidList"/>
    <dgm:cxn modelId="{B1AFDCFB-A826-4A9E-80EA-B5E30B27A7B3}" type="presParOf" srcId="{7A19D283-129D-4FC3-A954-40E0FD9844A6}" destId="{F4753272-8C23-4F03-98AC-9137C868A17F}" srcOrd="8" destOrd="0" presId="urn:microsoft.com/office/officeart/2018/2/layout/IconVerticalSolidList"/>
    <dgm:cxn modelId="{8EC9DBCE-8B00-47CE-B373-4421C69666D8}" type="presParOf" srcId="{F4753272-8C23-4F03-98AC-9137C868A17F}" destId="{F013E39D-7F7E-45A6-9695-8A49997F801E}" srcOrd="0" destOrd="0" presId="urn:microsoft.com/office/officeart/2018/2/layout/IconVerticalSolidList"/>
    <dgm:cxn modelId="{F3847F0F-9A3D-40B9-8AAB-8B8367711754}" type="presParOf" srcId="{F4753272-8C23-4F03-98AC-9137C868A17F}" destId="{48F6D125-A629-411A-9348-474CB72FB92A}" srcOrd="1" destOrd="0" presId="urn:microsoft.com/office/officeart/2018/2/layout/IconVerticalSolidList"/>
    <dgm:cxn modelId="{2212E3B5-F107-465B-B1D5-5F76FBA1D4C9}" type="presParOf" srcId="{F4753272-8C23-4F03-98AC-9137C868A17F}" destId="{3F8404AF-3DAA-43B6-B4B9-34286270C80E}" srcOrd="2" destOrd="0" presId="urn:microsoft.com/office/officeart/2018/2/layout/IconVerticalSolidList"/>
    <dgm:cxn modelId="{D523CE96-BC00-4574-B150-E0D4163BF9C1}" type="presParOf" srcId="{F4753272-8C23-4F03-98AC-9137C868A17F}" destId="{98A17B31-0997-4FFD-93F7-05BDC74A34B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2D6BFE-DCB2-4C32-9B4D-D860265A5BA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DF077F7-09D8-48E7-B440-D9BB7E4B73AD}">
      <dgm:prSet/>
      <dgm:spPr/>
      <dgm:t>
        <a:bodyPr/>
        <a:lstStyle/>
        <a:p>
          <a:r>
            <a:rPr lang="en-US" dirty="0"/>
            <a:t>Redis is an in-memory,  key-value datastore</a:t>
          </a:r>
        </a:p>
      </dgm:t>
    </dgm:pt>
    <dgm:pt modelId="{E0C4BD9B-A2D6-435F-8DC2-43A7616414E9}" type="parTrans" cxnId="{AEFF8305-FF8D-4EB9-83EA-DB10D0C22BBB}">
      <dgm:prSet/>
      <dgm:spPr/>
      <dgm:t>
        <a:bodyPr/>
        <a:lstStyle/>
        <a:p>
          <a:endParaRPr lang="en-US"/>
        </a:p>
      </dgm:t>
    </dgm:pt>
    <dgm:pt modelId="{B3912ECC-D0D5-4072-A8A8-EE625A902FFA}" type="sibTrans" cxnId="{AEFF8305-FF8D-4EB9-83EA-DB10D0C22BBB}">
      <dgm:prSet/>
      <dgm:spPr/>
      <dgm:t>
        <a:bodyPr/>
        <a:lstStyle/>
        <a:p>
          <a:endParaRPr lang="en-US"/>
        </a:p>
      </dgm:t>
    </dgm:pt>
    <dgm:pt modelId="{30761A6F-36DC-44D3-A02B-F3B64F05A88E}">
      <dgm:prSet/>
      <dgm:spPr/>
      <dgm:t>
        <a:bodyPr/>
        <a:lstStyle/>
        <a:p>
          <a:r>
            <a:rPr lang="en-US"/>
            <a:t>Open Source</a:t>
          </a:r>
        </a:p>
      </dgm:t>
    </dgm:pt>
    <dgm:pt modelId="{480A6515-5EF8-483D-A014-45EEF9CF7499}" type="parTrans" cxnId="{8BF3222A-85B8-4A64-A385-71091D46FB93}">
      <dgm:prSet/>
      <dgm:spPr/>
      <dgm:t>
        <a:bodyPr/>
        <a:lstStyle/>
        <a:p>
          <a:endParaRPr lang="en-US"/>
        </a:p>
      </dgm:t>
    </dgm:pt>
    <dgm:pt modelId="{10A30D63-575E-4D46-9473-14AB70717407}" type="sibTrans" cxnId="{8BF3222A-85B8-4A64-A385-71091D46FB93}">
      <dgm:prSet/>
      <dgm:spPr/>
      <dgm:t>
        <a:bodyPr/>
        <a:lstStyle/>
        <a:p>
          <a:endParaRPr lang="en-US"/>
        </a:p>
      </dgm:t>
    </dgm:pt>
    <dgm:pt modelId="{7718BD68-795B-4F00-87D2-32A3C8C7998A}">
      <dgm:prSet/>
      <dgm:spPr/>
      <dgm:t>
        <a:bodyPr/>
        <a:lstStyle/>
        <a:p>
          <a:r>
            <a:rPr lang="en-US"/>
            <a:t>Distributed</a:t>
          </a:r>
        </a:p>
      </dgm:t>
    </dgm:pt>
    <dgm:pt modelId="{0B17F811-EE11-4C5A-A067-17F2ED79C52F}" type="parTrans" cxnId="{AD755588-A660-4D4A-AA95-07E25F1326C4}">
      <dgm:prSet/>
      <dgm:spPr/>
      <dgm:t>
        <a:bodyPr/>
        <a:lstStyle/>
        <a:p>
          <a:endParaRPr lang="en-US"/>
        </a:p>
      </dgm:t>
    </dgm:pt>
    <dgm:pt modelId="{4879CEE2-4F70-4F4E-BB90-1A2DC637C03E}" type="sibTrans" cxnId="{AD755588-A660-4D4A-AA95-07E25F1326C4}">
      <dgm:prSet/>
      <dgm:spPr/>
      <dgm:t>
        <a:bodyPr/>
        <a:lstStyle/>
        <a:p>
          <a:endParaRPr lang="en-US"/>
        </a:p>
      </dgm:t>
    </dgm:pt>
    <dgm:pt modelId="{64B938AD-462C-4C38-8390-24BB9371D45A}">
      <dgm:prSet/>
      <dgm:spPr/>
      <dgm:t>
        <a:bodyPr/>
        <a:lstStyle/>
        <a:p>
          <a:r>
            <a:rPr lang="en-IN"/>
            <a:t>It is often referred to as a data structure server </a:t>
          </a:r>
          <a:endParaRPr lang="en-US"/>
        </a:p>
      </dgm:t>
    </dgm:pt>
    <dgm:pt modelId="{5F6116A1-966C-43AD-9BDA-60E42FC6FCA3}" type="parTrans" cxnId="{DF8BDB6A-979A-4D6B-88C0-64FF4FB7D8B6}">
      <dgm:prSet/>
      <dgm:spPr/>
      <dgm:t>
        <a:bodyPr/>
        <a:lstStyle/>
        <a:p>
          <a:endParaRPr lang="en-US"/>
        </a:p>
      </dgm:t>
    </dgm:pt>
    <dgm:pt modelId="{5A9FC2F9-5A53-4307-A7D8-813A96B5983E}" type="sibTrans" cxnId="{DF8BDB6A-979A-4D6B-88C0-64FF4FB7D8B6}">
      <dgm:prSet/>
      <dgm:spPr/>
      <dgm:t>
        <a:bodyPr/>
        <a:lstStyle/>
        <a:p>
          <a:endParaRPr lang="en-US"/>
        </a:p>
      </dgm:t>
    </dgm:pt>
    <dgm:pt modelId="{AB4C9382-FC37-4586-BF59-CC5BD0548BC9}">
      <dgm:prSet/>
      <dgm:spPr/>
      <dgm:t>
        <a:bodyPr/>
        <a:lstStyle/>
        <a:p>
          <a:r>
            <a:rPr lang="en-IN"/>
            <a:t>since it can contain strings, hashes, lists, sets and sorted sets</a:t>
          </a:r>
          <a:endParaRPr lang="en-US"/>
        </a:p>
      </dgm:t>
    </dgm:pt>
    <dgm:pt modelId="{B7DA9DAF-9206-4A73-B07E-692942009969}" type="parTrans" cxnId="{57A2158A-D68F-4720-81B6-2C0DA394DBFD}">
      <dgm:prSet/>
      <dgm:spPr/>
      <dgm:t>
        <a:bodyPr/>
        <a:lstStyle/>
        <a:p>
          <a:endParaRPr lang="en-US"/>
        </a:p>
      </dgm:t>
    </dgm:pt>
    <dgm:pt modelId="{5EE29C3A-1B6F-4BAE-863D-57D1AD9C709A}" type="sibTrans" cxnId="{57A2158A-D68F-4720-81B6-2C0DA394DBFD}">
      <dgm:prSet/>
      <dgm:spPr/>
      <dgm:t>
        <a:bodyPr/>
        <a:lstStyle/>
        <a:p>
          <a:endParaRPr lang="en-US"/>
        </a:p>
      </dgm:t>
    </dgm:pt>
    <dgm:pt modelId="{1967FBE6-23BF-4A0B-AB6F-B7074A4F2F5F}">
      <dgm:prSet/>
      <dgm:spPr/>
      <dgm:t>
        <a:bodyPr/>
        <a:lstStyle/>
        <a:p>
          <a:r>
            <a:rPr lang="en-US"/>
            <a:t>Many languages have Redis bindings</a:t>
          </a:r>
        </a:p>
      </dgm:t>
    </dgm:pt>
    <dgm:pt modelId="{DE702B8B-4339-4E91-8972-C13FA8F8F4A2}" type="parTrans" cxnId="{843788E3-5DC1-4244-9B24-CCD3D4CEC81D}">
      <dgm:prSet/>
      <dgm:spPr/>
      <dgm:t>
        <a:bodyPr/>
        <a:lstStyle/>
        <a:p>
          <a:endParaRPr lang="en-US"/>
        </a:p>
      </dgm:t>
    </dgm:pt>
    <dgm:pt modelId="{55726F2A-67B1-4399-BC33-442621F46701}" type="sibTrans" cxnId="{843788E3-5DC1-4244-9B24-CCD3D4CEC81D}">
      <dgm:prSet/>
      <dgm:spPr/>
      <dgm:t>
        <a:bodyPr/>
        <a:lstStyle/>
        <a:p>
          <a:endParaRPr lang="en-US"/>
        </a:p>
      </dgm:t>
    </dgm:pt>
    <dgm:pt modelId="{77C4FC83-7D26-4A43-B0DD-C56E66856AF1}">
      <dgm:prSet/>
      <dgm:spPr/>
      <dgm:t>
        <a:bodyPr/>
        <a:lstStyle/>
        <a:p>
          <a:r>
            <a:rPr lang="en-US"/>
            <a:t>C, C++, C#, Go, Java, JavaScript (Node.js), Lua,  Perl, PHP,  Python, R, Ruby, Scala)</a:t>
          </a:r>
        </a:p>
      </dgm:t>
    </dgm:pt>
    <dgm:pt modelId="{8732BE17-80ED-454A-90CD-4A2941633030}" type="parTrans" cxnId="{D8A91963-9FEA-4866-B25C-0BDA8DF10672}">
      <dgm:prSet/>
      <dgm:spPr/>
      <dgm:t>
        <a:bodyPr/>
        <a:lstStyle/>
        <a:p>
          <a:endParaRPr lang="en-US"/>
        </a:p>
      </dgm:t>
    </dgm:pt>
    <dgm:pt modelId="{86B43E0E-5299-4D07-A2F3-A352B75FDB8D}" type="sibTrans" cxnId="{D8A91963-9FEA-4866-B25C-0BDA8DF10672}">
      <dgm:prSet/>
      <dgm:spPr/>
      <dgm:t>
        <a:bodyPr/>
        <a:lstStyle/>
        <a:p>
          <a:endParaRPr lang="en-US"/>
        </a:p>
      </dgm:t>
    </dgm:pt>
    <dgm:pt modelId="{023F82F3-34D8-4509-9334-264518D6B0CE}">
      <dgm:prSet/>
      <dgm:spPr/>
      <dgm:t>
        <a:bodyPr/>
        <a:lstStyle/>
        <a:p>
          <a:r>
            <a:rPr lang="en-IN"/>
            <a:t>Very fast</a:t>
          </a:r>
          <a:endParaRPr lang="en-US"/>
        </a:p>
      </dgm:t>
    </dgm:pt>
    <dgm:pt modelId="{997AAFB8-2BBE-403C-AD78-71738F9FA6A0}" type="parTrans" cxnId="{A72E8FBF-40B9-44AB-AF5C-55D8EE58360C}">
      <dgm:prSet/>
      <dgm:spPr/>
      <dgm:t>
        <a:bodyPr/>
        <a:lstStyle/>
        <a:p>
          <a:endParaRPr lang="en-US"/>
        </a:p>
      </dgm:t>
    </dgm:pt>
    <dgm:pt modelId="{048F98F1-B9FD-404A-B32D-AD31C94E73C3}" type="sibTrans" cxnId="{A72E8FBF-40B9-44AB-AF5C-55D8EE58360C}">
      <dgm:prSet/>
      <dgm:spPr/>
      <dgm:t>
        <a:bodyPr/>
        <a:lstStyle/>
        <a:p>
          <a:endParaRPr lang="en-US"/>
        </a:p>
      </dgm:t>
    </dgm:pt>
    <dgm:pt modelId="{532933BC-7873-4962-8643-CDA1D1469008}">
      <dgm:prSet/>
      <dgm:spPr/>
      <dgm:t>
        <a:bodyPr/>
        <a:lstStyle/>
        <a:p>
          <a:r>
            <a:rPr lang="en-IN"/>
            <a:t>About 110K SETs per second</a:t>
          </a:r>
          <a:endParaRPr lang="en-US"/>
        </a:p>
      </dgm:t>
    </dgm:pt>
    <dgm:pt modelId="{56B1A084-A2B5-4597-8F69-554E4DD9D9C0}" type="parTrans" cxnId="{CD06C524-C43F-4796-B714-0C73B20AE07B}">
      <dgm:prSet/>
      <dgm:spPr/>
      <dgm:t>
        <a:bodyPr/>
        <a:lstStyle/>
        <a:p>
          <a:endParaRPr lang="en-US"/>
        </a:p>
      </dgm:t>
    </dgm:pt>
    <dgm:pt modelId="{C427D2A9-DDB8-4561-964F-93F1783DAC72}" type="sibTrans" cxnId="{CD06C524-C43F-4796-B714-0C73B20AE07B}">
      <dgm:prSet/>
      <dgm:spPr/>
      <dgm:t>
        <a:bodyPr/>
        <a:lstStyle/>
        <a:p>
          <a:endParaRPr lang="en-US"/>
        </a:p>
      </dgm:t>
    </dgm:pt>
    <dgm:pt modelId="{B735B407-16F5-4021-96C6-25D0D6B7482B}">
      <dgm:prSet/>
      <dgm:spPr/>
      <dgm:t>
        <a:bodyPr/>
        <a:lstStyle/>
        <a:p>
          <a:r>
            <a:rPr lang="en-IN"/>
            <a:t>About 81K GETs per second</a:t>
          </a:r>
          <a:endParaRPr lang="en-US"/>
        </a:p>
      </dgm:t>
    </dgm:pt>
    <dgm:pt modelId="{B4B45C6E-B005-431E-B2C2-DCB06D7A88DB}" type="parTrans" cxnId="{B974CC97-4414-43E1-B23B-98E1A5FD3C17}">
      <dgm:prSet/>
      <dgm:spPr/>
      <dgm:t>
        <a:bodyPr/>
        <a:lstStyle/>
        <a:p>
          <a:endParaRPr lang="en-US"/>
        </a:p>
      </dgm:t>
    </dgm:pt>
    <dgm:pt modelId="{64C4EFA7-DFE0-44AF-9B61-A06842152581}" type="sibTrans" cxnId="{B974CC97-4414-43E1-B23B-98E1A5FD3C17}">
      <dgm:prSet/>
      <dgm:spPr/>
      <dgm:t>
        <a:bodyPr/>
        <a:lstStyle/>
        <a:p>
          <a:endParaRPr lang="en-US"/>
        </a:p>
      </dgm:t>
    </dgm:pt>
    <dgm:pt modelId="{19B8AEE6-B426-4546-87A2-2845AD954D51}" type="pres">
      <dgm:prSet presAssocID="{242D6BFE-DCB2-4C32-9B4D-D860265A5BAD}" presName="root" presStyleCnt="0">
        <dgm:presLayoutVars>
          <dgm:dir/>
          <dgm:resizeHandles val="exact"/>
        </dgm:presLayoutVars>
      </dgm:prSet>
      <dgm:spPr/>
    </dgm:pt>
    <dgm:pt modelId="{60513E5D-EB80-41E5-922B-4461AFA2BE2E}" type="pres">
      <dgm:prSet presAssocID="{CDF077F7-09D8-48E7-B440-D9BB7E4B73AD}" presName="compNode" presStyleCnt="0"/>
      <dgm:spPr/>
    </dgm:pt>
    <dgm:pt modelId="{F5843E0C-D3D8-4B16-9701-BEC9C3CC9B31}" type="pres">
      <dgm:prSet presAssocID="{CDF077F7-09D8-48E7-B440-D9BB7E4B73AD}" presName="bgRect" presStyleLbl="bgShp" presStyleIdx="0" presStyleCnt="6"/>
      <dgm:spPr/>
    </dgm:pt>
    <dgm:pt modelId="{E25BD5CE-ACCF-4885-B782-23738528BE2E}" type="pres">
      <dgm:prSet presAssocID="{CDF077F7-09D8-48E7-B440-D9BB7E4B73A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54AA98D7-6CC5-46D6-BAD4-A402E9E5EC63}" type="pres">
      <dgm:prSet presAssocID="{CDF077F7-09D8-48E7-B440-D9BB7E4B73AD}" presName="spaceRect" presStyleCnt="0"/>
      <dgm:spPr/>
    </dgm:pt>
    <dgm:pt modelId="{8C6E4C67-6DD0-422A-9B74-723931A059D1}" type="pres">
      <dgm:prSet presAssocID="{CDF077F7-09D8-48E7-B440-D9BB7E4B73AD}" presName="parTx" presStyleLbl="revTx" presStyleIdx="0" presStyleCnt="9">
        <dgm:presLayoutVars>
          <dgm:chMax val="0"/>
          <dgm:chPref val="0"/>
        </dgm:presLayoutVars>
      </dgm:prSet>
      <dgm:spPr/>
    </dgm:pt>
    <dgm:pt modelId="{A49D7126-0C90-424E-8B31-2F9DF5DD1C7C}" type="pres">
      <dgm:prSet presAssocID="{B3912ECC-D0D5-4072-A8A8-EE625A902FFA}" presName="sibTrans" presStyleCnt="0"/>
      <dgm:spPr/>
    </dgm:pt>
    <dgm:pt modelId="{610C7CAC-AF97-4383-9A68-61C4FAAB34DA}" type="pres">
      <dgm:prSet presAssocID="{30761A6F-36DC-44D3-A02B-F3B64F05A88E}" presName="compNode" presStyleCnt="0"/>
      <dgm:spPr/>
    </dgm:pt>
    <dgm:pt modelId="{A29AAE38-DD01-4035-AA5D-D0CF475DFD66}" type="pres">
      <dgm:prSet presAssocID="{30761A6F-36DC-44D3-A02B-F3B64F05A88E}" presName="bgRect" presStyleLbl="bgShp" presStyleIdx="1" presStyleCnt="6"/>
      <dgm:spPr/>
    </dgm:pt>
    <dgm:pt modelId="{D1780156-C783-4956-B71D-D466C2243180}" type="pres">
      <dgm:prSet presAssocID="{30761A6F-36DC-44D3-A02B-F3B64F05A8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83A82457-FD1B-4CE7-BA61-AC8441B35E85}" type="pres">
      <dgm:prSet presAssocID="{30761A6F-36DC-44D3-A02B-F3B64F05A88E}" presName="spaceRect" presStyleCnt="0"/>
      <dgm:spPr/>
    </dgm:pt>
    <dgm:pt modelId="{30E77498-B4C2-4F1D-AED5-442EB384C006}" type="pres">
      <dgm:prSet presAssocID="{30761A6F-36DC-44D3-A02B-F3B64F05A88E}" presName="parTx" presStyleLbl="revTx" presStyleIdx="1" presStyleCnt="9">
        <dgm:presLayoutVars>
          <dgm:chMax val="0"/>
          <dgm:chPref val="0"/>
        </dgm:presLayoutVars>
      </dgm:prSet>
      <dgm:spPr/>
    </dgm:pt>
    <dgm:pt modelId="{424A2799-576D-460F-9C3B-AB08DEEFF83F}" type="pres">
      <dgm:prSet presAssocID="{10A30D63-575E-4D46-9473-14AB70717407}" presName="sibTrans" presStyleCnt="0"/>
      <dgm:spPr/>
    </dgm:pt>
    <dgm:pt modelId="{C0DE6701-01FF-4F43-B465-016F2A6F553A}" type="pres">
      <dgm:prSet presAssocID="{7718BD68-795B-4F00-87D2-32A3C8C7998A}" presName="compNode" presStyleCnt="0"/>
      <dgm:spPr/>
    </dgm:pt>
    <dgm:pt modelId="{6A37104D-65EC-429F-A3F3-33E46E08C22C}" type="pres">
      <dgm:prSet presAssocID="{7718BD68-795B-4F00-87D2-32A3C8C7998A}" presName="bgRect" presStyleLbl="bgShp" presStyleIdx="2" presStyleCnt="6"/>
      <dgm:spPr/>
    </dgm:pt>
    <dgm:pt modelId="{112DF070-AA35-4D6E-B76F-B33DC4C635AA}" type="pres">
      <dgm:prSet presAssocID="{7718BD68-795B-4F00-87D2-32A3C8C7998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22A799E0-A3E0-427D-8925-022B39495F26}" type="pres">
      <dgm:prSet presAssocID="{7718BD68-795B-4F00-87D2-32A3C8C7998A}" presName="spaceRect" presStyleCnt="0"/>
      <dgm:spPr/>
    </dgm:pt>
    <dgm:pt modelId="{A886AD5F-CF51-41DE-86D3-068EC04F6541}" type="pres">
      <dgm:prSet presAssocID="{7718BD68-795B-4F00-87D2-32A3C8C7998A}" presName="parTx" presStyleLbl="revTx" presStyleIdx="2" presStyleCnt="9">
        <dgm:presLayoutVars>
          <dgm:chMax val="0"/>
          <dgm:chPref val="0"/>
        </dgm:presLayoutVars>
      </dgm:prSet>
      <dgm:spPr/>
    </dgm:pt>
    <dgm:pt modelId="{F3D79286-18DA-4CA4-8CD6-CBA73979083B}" type="pres">
      <dgm:prSet presAssocID="{4879CEE2-4F70-4F4E-BB90-1A2DC637C03E}" presName="sibTrans" presStyleCnt="0"/>
      <dgm:spPr/>
    </dgm:pt>
    <dgm:pt modelId="{5AE8239A-2B76-4033-AD1D-271ECEA08BB3}" type="pres">
      <dgm:prSet presAssocID="{64B938AD-462C-4C38-8390-24BB9371D45A}" presName="compNode" presStyleCnt="0"/>
      <dgm:spPr/>
    </dgm:pt>
    <dgm:pt modelId="{4E5D381C-62C6-42CF-83EE-A6114767BE2C}" type="pres">
      <dgm:prSet presAssocID="{64B938AD-462C-4C38-8390-24BB9371D45A}" presName="bgRect" presStyleLbl="bgShp" presStyleIdx="3" presStyleCnt="6"/>
      <dgm:spPr/>
    </dgm:pt>
    <dgm:pt modelId="{2C7517E0-CA9A-4ADC-9F14-BDA44FFB3BA8}" type="pres">
      <dgm:prSet presAssocID="{64B938AD-462C-4C38-8390-24BB9371D45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01BF993E-FF84-48C8-87C7-A5C0F1184CE5}" type="pres">
      <dgm:prSet presAssocID="{64B938AD-462C-4C38-8390-24BB9371D45A}" presName="spaceRect" presStyleCnt="0"/>
      <dgm:spPr/>
    </dgm:pt>
    <dgm:pt modelId="{4A8C5729-F36C-43C7-9B88-C87788A69856}" type="pres">
      <dgm:prSet presAssocID="{64B938AD-462C-4C38-8390-24BB9371D45A}" presName="parTx" presStyleLbl="revTx" presStyleIdx="3" presStyleCnt="9">
        <dgm:presLayoutVars>
          <dgm:chMax val="0"/>
          <dgm:chPref val="0"/>
        </dgm:presLayoutVars>
      </dgm:prSet>
      <dgm:spPr/>
    </dgm:pt>
    <dgm:pt modelId="{67C4B309-C492-44FB-AE3E-4468B59A5A61}" type="pres">
      <dgm:prSet presAssocID="{64B938AD-462C-4C38-8390-24BB9371D45A}" presName="desTx" presStyleLbl="revTx" presStyleIdx="4" presStyleCnt="9">
        <dgm:presLayoutVars/>
      </dgm:prSet>
      <dgm:spPr/>
    </dgm:pt>
    <dgm:pt modelId="{90587121-E1B5-46A7-A269-15B2BF432EB9}" type="pres">
      <dgm:prSet presAssocID="{5A9FC2F9-5A53-4307-A7D8-813A96B5983E}" presName="sibTrans" presStyleCnt="0"/>
      <dgm:spPr/>
    </dgm:pt>
    <dgm:pt modelId="{48B3B6A1-BB59-4686-B526-38C8F4A632AF}" type="pres">
      <dgm:prSet presAssocID="{1967FBE6-23BF-4A0B-AB6F-B7074A4F2F5F}" presName="compNode" presStyleCnt="0"/>
      <dgm:spPr/>
    </dgm:pt>
    <dgm:pt modelId="{78C8EBAB-296D-4231-B86C-8670B53BF1B3}" type="pres">
      <dgm:prSet presAssocID="{1967FBE6-23BF-4A0B-AB6F-B7074A4F2F5F}" presName="bgRect" presStyleLbl="bgShp" presStyleIdx="4" presStyleCnt="6"/>
      <dgm:spPr/>
    </dgm:pt>
    <dgm:pt modelId="{20B9F400-F89B-42BC-BEA5-C65B5046EE23}" type="pres">
      <dgm:prSet presAssocID="{1967FBE6-23BF-4A0B-AB6F-B7074A4F2F5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DBA2FD86-4453-4EAE-9DE6-20801ED1FCBD}" type="pres">
      <dgm:prSet presAssocID="{1967FBE6-23BF-4A0B-AB6F-B7074A4F2F5F}" presName="spaceRect" presStyleCnt="0"/>
      <dgm:spPr/>
    </dgm:pt>
    <dgm:pt modelId="{B75E95DB-C8C6-4B4E-A770-0D9596AF7D8B}" type="pres">
      <dgm:prSet presAssocID="{1967FBE6-23BF-4A0B-AB6F-B7074A4F2F5F}" presName="parTx" presStyleLbl="revTx" presStyleIdx="5" presStyleCnt="9">
        <dgm:presLayoutVars>
          <dgm:chMax val="0"/>
          <dgm:chPref val="0"/>
        </dgm:presLayoutVars>
      </dgm:prSet>
      <dgm:spPr/>
    </dgm:pt>
    <dgm:pt modelId="{C6B39298-3171-4C9B-A5C1-C0E7E8BE74D0}" type="pres">
      <dgm:prSet presAssocID="{1967FBE6-23BF-4A0B-AB6F-B7074A4F2F5F}" presName="desTx" presStyleLbl="revTx" presStyleIdx="6" presStyleCnt="9">
        <dgm:presLayoutVars/>
      </dgm:prSet>
      <dgm:spPr/>
    </dgm:pt>
    <dgm:pt modelId="{BB8EC6E4-38AE-4030-9DA6-ADA06B80468D}" type="pres">
      <dgm:prSet presAssocID="{55726F2A-67B1-4399-BC33-442621F46701}" presName="sibTrans" presStyleCnt="0"/>
      <dgm:spPr/>
    </dgm:pt>
    <dgm:pt modelId="{E9525F1C-986B-43AE-8E8F-E1244F81699F}" type="pres">
      <dgm:prSet presAssocID="{023F82F3-34D8-4509-9334-264518D6B0CE}" presName="compNode" presStyleCnt="0"/>
      <dgm:spPr/>
    </dgm:pt>
    <dgm:pt modelId="{A915B89F-70BF-40DA-83AE-A842C1D3E0D5}" type="pres">
      <dgm:prSet presAssocID="{023F82F3-34D8-4509-9334-264518D6B0CE}" presName="bgRect" presStyleLbl="bgShp" presStyleIdx="5" presStyleCnt="6"/>
      <dgm:spPr/>
    </dgm:pt>
    <dgm:pt modelId="{E5CF60BA-1F18-4C53-B857-AF59379DE5CB}" type="pres">
      <dgm:prSet presAssocID="{023F82F3-34D8-4509-9334-264518D6B0C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opwatch"/>
        </a:ext>
      </dgm:extLst>
    </dgm:pt>
    <dgm:pt modelId="{50ED446F-6115-4D03-8878-99F6ABA087DC}" type="pres">
      <dgm:prSet presAssocID="{023F82F3-34D8-4509-9334-264518D6B0CE}" presName="spaceRect" presStyleCnt="0"/>
      <dgm:spPr/>
    </dgm:pt>
    <dgm:pt modelId="{CDC1387F-0C20-4A6D-9EAA-F9C50B695673}" type="pres">
      <dgm:prSet presAssocID="{023F82F3-34D8-4509-9334-264518D6B0CE}" presName="parTx" presStyleLbl="revTx" presStyleIdx="7" presStyleCnt="9">
        <dgm:presLayoutVars>
          <dgm:chMax val="0"/>
          <dgm:chPref val="0"/>
        </dgm:presLayoutVars>
      </dgm:prSet>
      <dgm:spPr/>
    </dgm:pt>
    <dgm:pt modelId="{46FD33D8-3AFA-4FB8-8538-C63321D6FF4E}" type="pres">
      <dgm:prSet presAssocID="{023F82F3-34D8-4509-9334-264518D6B0CE}" presName="desTx" presStyleLbl="revTx" presStyleIdx="8" presStyleCnt="9">
        <dgm:presLayoutVars/>
      </dgm:prSet>
      <dgm:spPr/>
    </dgm:pt>
  </dgm:ptLst>
  <dgm:cxnLst>
    <dgm:cxn modelId="{AEFF8305-FF8D-4EB9-83EA-DB10D0C22BBB}" srcId="{242D6BFE-DCB2-4C32-9B4D-D860265A5BAD}" destId="{CDF077F7-09D8-48E7-B440-D9BB7E4B73AD}" srcOrd="0" destOrd="0" parTransId="{E0C4BD9B-A2D6-435F-8DC2-43A7616414E9}" sibTransId="{B3912ECC-D0D5-4072-A8A8-EE625A902FFA}"/>
    <dgm:cxn modelId="{517F2B19-2A8E-49D6-8879-BC9CCA374F2A}" type="presOf" srcId="{7718BD68-795B-4F00-87D2-32A3C8C7998A}" destId="{A886AD5F-CF51-41DE-86D3-068EC04F6541}" srcOrd="0" destOrd="0" presId="urn:microsoft.com/office/officeart/2018/2/layout/IconVerticalSolidList"/>
    <dgm:cxn modelId="{C569F921-DEA8-435A-B255-80A5674AE321}" type="presOf" srcId="{64B938AD-462C-4C38-8390-24BB9371D45A}" destId="{4A8C5729-F36C-43C7-9B88-C87788A69856}" srcOrd="0" destOrd="0" presId="urn:microsoft.com/office/officeart/2018/2/layout/IconVerticalSolidList"/>
    <dgm:cxn modelId="{CD06C524-C43F-4796-B714-0C73B20AE07B}" srcId="{023F82F3-34D8-4509-9334-264518D6B0CE}" destId="{532933BC-7873-4962-8643-CDA1D1469008}" srcOrd="0" destOrd="0" parTransId="{56B1A084-A2B5-4597-8F69-554E4DD9D9C0}" sibTransId="{C427D2A9-DDB8-4561-964F-93F1783DAC72}"/>
    <dgm:cxn modelId="{8BF3222A-85B8-4A64-A385-71091D46FB93}" srcId="{242D6BFE-DCB2-4C32-9B4D-D860265A5BAD}" destId="{30761A6F-36DC-44D3-A02B-F3B64F05A88E}" srcOrd="1" destOrd="0" parTransId="{480A6515-5EF8-483D-A014-45EEF9CF7499}" sibTransId="{10A30D63-575E-4D46-9473-14AB70717407}"/>
    <dgm:cxn modelId="{0FC5E62E-4541-48C2-A563-B47AC91FB080}" type="presOf" srcId="{023F82F3-34D8-4509-9334-264518D6B0CE}" destId="{CDC1387F-0C20-4A6D-9EAA-F9C50B695673}" srcOrd="0" destOrd="0" presId="urn:microsoft.com/office/officeart/2018/2/layout/IconVerticalSolidList"/>
    <dgm:cxn modelId="{D8A91963-9FEA-4866-B25C-0BDA8DF10672}" srcId="{1967FBE6-23BF-4A0B-AB6F-B7074A4F2F5F}" destId="{77C4FC83-7D26-4A43-B0DD-C56E66856AF1}" srcOrd="0" destOrd="0" parTransId="{8732BE17-80ED-454A-90CD-4A2941633030}" sibTransId="{86B43E0E-5299-4D07-A2F3-A352B75FDB8D}"/>
    <dgm:cxn modelId="{3BC85367-50F2-4CE3-81D5-8EAB5987D86F}" type="presOf" srcId="{77C4FC83-7D26-4A43-B0DD-C56E66856AF1}" destId="{C6B39298-3171-4C9B-A5C1-C0E7E8BE74D0}" srcOrd="0" destOrd="0" presId="urn:microsoft.com/office/officeart/2018/2/layout/IconVerticalSolidList"/>
    <dgm:cxn modelId="{0BCB8D6A-6814-4D40-98D6-832635289E86}" type="presOf" srcId="{CDF077F7-09D8-48E7-B440-D9BB7E4B73AD}" destId="{8C6E4C67-6DD0-422A-9B74-723931A059D1}" srcOrd="0" destOrd="0" presId="urn:microsoft.com/office/officeart/2018/2/layout/IconVerticalSolidList"/>
    <dgm:cxn modelId="{DF8BDB6A-979A-4D6B-88C0-64FF4FB7D8B6}" srcId="{242D6BFE-DCB2-4C32-9B4D-D860265A5BAD}" destId="{64B938AD-462C-4C38-8390-24BB9371D45A}" srcOrd="3" destOrd="0" parTransId="{5F6116A1-966C-43AD-9BDA-60E42FC6FCA3}" sibTransId="{5A9FC2F9-5A53-4307-A7D8-813A96B5983E}"/>
    <dgm:cxn modelId="{AD755588-A660-4D4A-AA95-07E25F1326C4}" srcId="{242D6BFE-DCB2-4C32-9B4D-D860265A5BAD}" destId="{7718BD68-795B-4F00-87D2-32A3C8C7998A}" srcOrd="2" destOrd="0" parTransId="{0B17F811-EE11-4C5A-A067-17F2ED79C52F}" sibTransId="{4879CEE2-4F70-4F4E-BB90-1A2DC637C03E}"/>
    <dgm:cxn modelId="{57A2158A-D68F-4720-81B6-2C0DA394DBFD}" srcId="{64B938AD-462C-4C38-8390-24BB9371D45A}" destId="{AB4C9382-FC37-4586-BF59-CC5BD0548BC9}" srcOrd="0" destOrd="0" parTransId="{B7DA9DAF-9206-4A73-B07E-692942009969}" sibTransId="{5EE29C3A-1B6F-4BAE-863D-57D1AD9C709A}"/>
    <dgm:cxn modelId="{F5E2568D-6F26-4B54-B7C4-11F7B1AAD52C}" type="presOf" srcId="{242D6BFE-DCB2-4C32-9B4D-D860265A5BAD}" destId="{19B8AEE6-B426-4546-87A2-2845AD954D51}" srcOrd="0" destOrd="0" presId="urn:microsoft.com/office/officeart/2018/2/layout/IconVerticalSolidList"/>
    <dgm:cxn modelId="{B974CC97-4414-43E1-B23B-98E1A5FD3C17}" srcId="{023F82F3-34D8-4509-9334-264518D6B0CE}" destId="{B735B407-16F5-4021-96C6-25D0D6B7482B}" srcOrd="1" destOrd="0" parTransId="{B4B45C6E-B005-431E-B2C2-DCB06D7A88DB}" sibTransId="{64C4EFA7-DFE0-44AF-9B61-A06842152581}"/>
    <dgm:cxn modelId="{C9D5ABB0-DF1A-438F-B976-0DC64BEDDC1E}" type="presOf" srcId="{532933BC-7873-4962-8643-CDA1D1469008}" destId="{46FD33D8-3AFA-4FB8-8538-C63321D6FF4E}" srcOrd="0" destOrd="0" presId="urn:microsoft.com/office/officeart/2018/2/layout/IconVerticalSolidList"/>
    <dgm:cxn modelId="{A72E8FBF-40B9-44AB-AF5C-55D8EE58360C}" srcId="{242D6BFE-DCB2-4C32-9B4D-D860265A5BAD}" destId="{023F82F3-34D8-4509-9334-264518D6B0CE}" srcOrd="5" destOrd="0" parTransId="{997AAFB8-2BBE-403C-AD78-71738F9FA6A0}" sibTransId="{048F98F1-B9FD-404A-B32D-AD31C94E73C3}"/>
    <dgm:cxn modelId="{4DF39ECB-B13E-4C64-9099-ADF7CA027607}" type="presOf" srcId="{B735B407-16F5-4021-96C6-25D0D6B7482B}" destId="{46FD33D8-3AFA-4FB8-8538-C63321D6FF4E}" srcOrd="0" destOrd="1" presId="urn:microsoft.com/office/officeart/2018/2/layout/IconVerticalSolidList"/>
    <dgm:cxn modelId="{B25F96DD-FAB1-418D-B5B7-27ECE193B304}" type="presOf" srcId="{30761A6F-36DC-44D3-A02B-F3B64F05A88E}" destId="{30E77498-B4C2-4F1D-AED5-442EB384C006}" srcOrd="0" destOrd="0" presId="urn:microsoft.com/office/officeart/2018/2/layout/IconVerticalSolidList"/>
    <dgm:cxn modelId="{4124C0E2-D935-45E3-A169-E96FC8AF2088}" type="presOf" srcId="{AB4C9382-FC37-4586-BF59-CC5BD0548BC9}" destId="{67C4B309-C492-44FB-AE3E-4468B59A5A61}" srcOrd="0" destOrd="0" presId="urn:microsoft.com/office/officeart/2018/2/layout/IconVerticalSolidList"/>
    <dgm:cxn modelId="{843788E3-5DC1-4244-9B24-CCD3D4CEC81D}" srcId="{242D6BFE-DCB2-4C32-9B4D-D860265A5BAD}" destId="{1967FBE6-23BF-4A0B-AB6F-B7074A4F2F5F}" srcOrd="4" destOrd="0" parTransId="{DE702B8B-4339-4E91-8972-C13FA8F8F4A2}" sibTransId="{55726F2A-67B1-4399-BC33-442621F46701}"/>
    <dgm:cxn modelId="{8CB0F6E3-3EF8-43CB-BC83-04DF9409FC4D}" type="presOf" srcId="{1967FBE6-23BF-4A0B-AB6F-B7074A4F2F5F}" destId="{B75E95DB-C8C6-4B4E-A770-0D9596AF7D8B}" srcOrd="0" destOrd="0" presId="urn:microsoft.com/office/officeart/2018/2/layout/IconVerticalSolidList"/>
    <dgm:cxn modelId="{4CA60660-D9EF-40CE-B209-27AFA0BAD2EC}" type="presParOf" srcId="{19B8AEE6-B426-4546-87A2-2845AD954D51}" destId="{60513E5D-EB80-41E5-922B-4461AFA2BE2E}" srcOrd="0" destOrd="0" presId="urn:microsoft.com/office/officeart/2018/2/layout/IconVerticalSolidList"/>
    <dgm:cxn modelId="{F2177A0F-0A4F-49F1-B1A0-B320DE16AF34}" type="presParOf" srcId="{60513E5D-EB80-41E5-922B-4461AFA2BE2E}" destId="{F5843E0C-D3D8-4B16-9701-BEC9C3CC9B31}" srcOrd="0" destOrd="0" presId="urn:microsoft.com/office/officeart/2018/2/layout/IconVerticalSolidList"/>
    <dgm:cxn modelId="{4114C220-250C-42FA-8994-782C4D0B36A5}" type="presParOf" srcId="{60513E5D-EB80-41E5-922B-4461AFA2BE2E}" destId="{E25BD5CE-ACCF-4885-B782-23738528BE2E}" srcOrd="1" destOrd="0" presId="urn:microsoft.com/office/officeart/2018/2/layout/IconVerticalSolidList"/>
    <dgm:cxn modelId="{EB0D7FB0-A82D-4662-9C54-36076203CF5F}" type="presParOf" srcId="{60513E5D-EB80-41E5-922B-4461AFA2BE2E}" destId="{54AA98D7-6CC5-46D6-BAD4-A402E9E5EC63}" srcOrd="2" destOrd="0" presId="urn:microsoft.com/office/officeart/2018/2/layout/IconVerticalSolidList"/>
    <dgm:cxn modelId="{C6E207EB-2AC1-4EE4-B99A-E6A37E3454C9}" type="presParOf" srcId="{60513E5D-EB80-41E5-922B-4461AFA2BE2E}" destId="{8C6E4C67-6DD0-422A-9B74-723931A059D1}" srcOrd="3" destOrd="0" presId="urn:microsoft.com/office/officeart/2018/2/layout/IconVerticalSolidList"/>
    <dgm:cxn modelId="{D3907361-5378-470C-BB16-70D036040D0F}" type="presParOf" srcId="{19B8AEE6-B426-4546-87A2-2845AD954D51}" destId="{A49D7126-0C90-424E-8B31-2F9DF5DD1C7C}" srcOrd="1" destOrd="0" presId="urn:microsoft.com/office/officeart/2018/2/layout/IconVerticalSolidList"/>
    <dgm:cxn modelId="{8CB09E53-2A35-4C4D-BDA9-9406A2100E79}" type="presParOf" srcId="{19B8AEE6-B426-4546-87A2-2845AD954D51}" destId="{610C7CAC-AF97-4383-9A68-61C4FAAB34DA}" srcOrd="2" destOrd="0" presId="urn:microsoft.com/office/officeart/2018/2/layout/IconVerticalSolidList"/>
    <dgm:cxn modelId="{AB99FFC2-A958-41F2-B30E-49141D40C35E}" type="presParOf" srcId="{610C7CAC-AF97-4383-9A68-61C4FAAB34DA}" destId="{A29AAE38-DD01-4035-AA5D-D0CF475DFD66}" srcOrd="0" destOrd="0" presId="urn:microsoft.com/office/officeart/2018/2/layout/IconVerticalSolidList"/>
    <dgm:cxn modelId="{CAF8258C-2007-4268-AD84-D8DF885F05CA}" type="presParOf" srcId="{610C7CAC-AF97-4383-9A68-61C4FAAB34DA}" destId="{D1780156-C783-4956-B71D-D466C2243180}" srcOrd="1" destOrd="0" presId="urn:microsoft.com/office/officeart/2018/2/layout/IconVerticalSolidList"/>
    <dgm:cxn modelId="{7EBAF925-3AF7-4934-855A-47A5248CF18C}" type="presParOf" srcId="{610C7CAC-AF97-4383-9A68-61C4FAAB34DA}" destId="{83A82457-FD1B-4CE7-BA61-AC8441B35E85}" srcOrd="2" destOrd="0" presId="urn:microsoft.com/office/officeart/2018/2/layout/IconVerticalSolidList"/>
    <dgm:cxn modelId="{34E1332A-331D-428C-95B9-1CC16E16D803}" type="presParOf" srcId="{610C7CAC-AF97-4383-9A68-61C4FAAB34DA}" destId="{30E77498-B4C2-4F1D-AED5-442EB384C006}" srcOrd="3" destOrd="0" presId="urn:microsoft.com/office/officeart/2018/2/layout/IconVerticalSolidList"/>
    <dgm:cxn modelId="{31E42069-152A-44E1-BF38-738C3DD6B4C9}" type="presParOf" srcId="{19B8AEE6-B426-4546-87A2-2845AD954D51}" destId="{424A2799-576D-460F-9C3B-AB08DEEFF83F}" srcOrd="3" destOrd="0" presId="urn:microsoft.com/office/officeart/2018/2/layout/IconVerticalSolidList"/>
    <dgm:cxn modelId="{CF9EC25C-506B-4BC6-89CD-DE4D148BACBF}" type="presParOf" srcId="{19B8AEE6-B426-4546-87A2-2845AD954D51}" destId="{C0DE6701-01FF-4F43-B465-016F2A6F553A}" srcOrd="4" destOrd="0" presId="urn:microsoft.com/office/officeart/2018/2/layout/IconVerticalSolidList"/>
    <dgm:cxn modelId="{DC2F9942-4BF4-44BA-8C99-B93D2D3F2657}" type="presParOf" srcId="{C0DE6701-01FF-4F43-B465-016F2A6F553A}" destId="{6A37104D-65EC-429F-A3F3-33E46E08C22C}" srcOrd="0" destOrd="0" presId="urn:microsoft.com/office/officeart/2018/2/layout/IconVerticalSolidList"/>
    <dgm:cxn modelId="{E2A8DA31-8A6B-449A-A055-083705C281F3}" type="presParOf" srcId="{C0DE6701-01FF-4F43-B465-016F2A6F553A}" destId="{112DF070-AA35-4D6E-B76F-B33DC4C635AA}" srcOrd="1" destOrd="0" presId="urn:microsoft.com/office/officeart/2018/2/layout/IconVerticalSolidList"/>
    <dgm:cxn modelId="{661A1665-CC2C-4B41-A683-C8D2EE1B5467}" type="presParOf" srcId="{C0DE6701-01FF-4F43-B465-016F2A6F553A}" destId="{22A799E0-A3E0-427D-8925-022B39495F26}" srcOrd="2" destOrd="0" presId="urn:microsoft.com/office/officeart/2018/2/layout/IconVerticalSolidList"/>
    <dgm:cxn modelId="{90242448-E307-4760-9A5F-56B1D50E5BE3}" type="presParOf" srcId="{C0DE6701-01FF-4F43-B465-016F2A6F553A}" destId="{A886AD5F-CF51-41DE-86D3-068EC04F6541}" srcOrd="3" destOrd="0" presId="urn:microsoft.com/office/officeart/2018/2/layout/IconVerticalSolidList"/>
    <dgm:cxn modelId="{97C3B7FF-496D-4006-9456-1DC146962558}" type="presParOf" srcId="{19B8AEE6-B426-4546-87A2-2845AD954D51}" destId="{F3D79286-18DA-4CA4-8CD6-CBA73979083B}" srcOrd="5" destOrd="0" presId="urn:microsoft.com/office/officeart/2018/2/layout/IconVerticalSolidList"/>
    <dgm:cxn modelId="{B670895F-A50E-4780-8906-4CD24D151B2E}" type="presParOf" srcId="{19B8AEE6-B426-4546-87A2-2845AD954D51}" destId="{5AE8239A-2B76-4033-AD1D-271ECEA08BB3}" srcOrd="6" destOrd="0" presId="urn:microsoft.com/office/officeart/2018/2/layout/IconVerticalSolidList"/>
    <dgm:cxn modelId="{9805C982-5A81-4F09-8761-8437D9448249}" type="presParOf" srcId="{5AE8239A-2B76-4033-AD1D-271ECEA08BB3}" destId="{4E5D381C-62C6-42CF-83EE-A6114767BE2C}" srcOrd="0" destOrd="0" presId="urn:microsoft.com/office/officeart/2018/2/layout/IconVerticalSolidList"/>
    <dgm:cxn modelId="{BE50C3AC-9BA7-49E2-ACEF-6BA305C9F6C3}" type="presParOf" srcId="{5AE8239A-2B76-4033-AD1D-271ECEA08BB3}" destId="{2C7517E0-CA9A-4ADC-9F14-BDA44FFB3BA8}" srcOrd="1" destOrd="0" presId="urn:microsoft.com/office/officeart/2018/2/layout/IconVerticalSolidList"/>
    <dgm:cxn modelId="{63D8C95C-E531-412D-B341-CE12FD418FAD}" type="presParOf" srcId="{5AE8239A-2B76-4033-AD1D-271ECEA08BB3}" destId="{01BF993E-FF84-48C8-87C7-A5C0F1184CE5}" srcOrd="2" destOrd="0" presId="urn:microsoft.com/office/officeart/2018/2/layout/IconVerticalSolidList"/>
    <dgm:cxn modelId="{8CD4DE03-8A03-47C0-9D8A-86D24A3CB2C0}" type="presParOf" srcId="{5AE8239A-2B76-4033-AD1D-271ECEA08BB3}" destId="{4A8C5729-F36C-43C7-9B88-C87788A69856}" srcOrd="3" destOrd="0" presId="urn:microsoft.com/office/officeart/2018/2/layout/IconVerticalSolidList"/>
    <dgm:cxn modelId="{3E494C9B-7E5C-4103-8E36-086947588A8E}" type="presParOf" srcId="{5AE8239A-2B76-4033-AD1D-271ECEA08BB3}" destId="{67C4B309-C492-44FB-AE3E-4468B59A5A61}" srcOrd="4" destOrd="0" presId="urn:microsoft.com/office/officeart/2018/2/layout/IconVerticalSolidList"/>
    <dgm:cxn modelId="{98882DE2-058A-48C6-98E1-C95D7559FF56}" type="presParOf" srcId="{19B8AEE6-B426-4546-87A2-2845AD954D51}" destId="{90587121-E1B5-46A7-A269-15B2BF432EB9}" srcOrd="7" destOrd="0" presId="urn:microsoft.com/office/officeart/2018/2/layout/IconVerticalSolidList"/>
    <dgm:cxn modelId="{F816DDE1-53F9-4898-BADC-347F3B2A96E3}" type="presParOf" srcId="{19B8AEE6-B426-4546-87A2-2845AD954D51}" destId="{48B3B6A1-BB59-4686-B526-38C8F4A632AF}" srcOrd="8" destOrd="0" presId="urn:microsoft.com/office/officeart/2018/2/layout/IconVerticalSolidList"/>
    <dgm:cxn modelId="{4C730E17-58BC-4377-B261-02A18D1657CE}" type="presParOf" srcId="{48B3B6A1-BB59-4686-B526-38C8F4A632AF}" destId="{78C8EBAB-296D-4231-B86C-8670B53BF1B3}" srcOrd="0" destOrd="0" presId="urn:microsoft.com/office/officeart/2018/2/layout/IconVerticalSolidList"/>
    <dgm:cxn modelId="{D7F90AB7-1E81-4F9E-9F1C-18D00E65B183}" type="presParOf" srcId="{48B3B6A1-BB59-4686-B526-38C8F4A632AF}" destId="{20B9F400-F89B-42BC-BEA5-C65B5046EE23}" srcOrd="1" destOrd="0" presId="urn:microsoft.com/office/officeart/2018/2/layout/IconVerticalSolidList"/>
    <dgm:cxn modelId="{6AEAC9A8-33B1-4AED-B464-DDF74A845871}" type="presParOf" srcId="{48B3B6A1-BB59-4686-B526-38C8F4A632AF}" destId="{DBA2FD86-4453-4EAE-9DE6-20801ED1FCBD}" srcOrd="2" destOrd="0" presId="urn:microsoft.com/office/officeart/2018/2/layout/IconVerticalSolidList"/>
    <dgm:cxn modelId="{CE4526B6-885B-46E2-A3C3-C065AFD14D6D}" type="presParOf" srcId="{48B3B6A1-BB59-4686-B526-38C8F4A632AF}" destId="{B75E95DB-C8C6-4B4E-A770-0D9596AF7D8B}" srcOrd="3" destOrd="0" presId="urn:microsoft.com/office/officeart/2018/2/layout/IconVerticalSolidList"/>
    <dgm:cxn modelId="{25909885-37EA-43B7-82C2-8082A9D0C6CA}" type="presParOf" srcId="{48B3B6A1-BB59-4686-B526-38C8F4A632AF}" destId="{C6B39298-3171-4C9B-A5C1-C0E7E8BE74D0}" srcOrd="4" destOrd="0" presId="urn:microsoft.com/office/officeart/2018/2/layout/IconVerticalSolidList"/>
    <dgm:cxn modelId="{E300AE17-5533-4676-9BFD-1DB462A547BC}" type="presParOf" srcId="{19B8AEE6-B426-4546-87A2-2845AD954D51}" destId="{BB8EC6E4-38AE-4030-9DA6-ADA06B80468D}" srcOrd="9" destOrd="0" presId="urn:microsoft.com/office/officeart/2018/2/layout/IconVerticalSolidList"/>
    <dgm:cxn modelId="{59506B76-79DD-4B58-99C5-FC9CEF62D48F}" type="presParOf" srcId="{19B8AEE6-B426-4546-87A2-2845AD954D51}" destId="{E9525F1C-986B-43AE-8E8F-E1244F81699F}" srcOrd="10" destOrd="0" presId="urn:microsoft.com/office/officeart/2018/2/layout/IconVerticalSolidList"/>
    <dgm:cxn modelId="{33FDB7D7-BFA9-4C08-971F-FD94B3F89995}" type="presParOf" srcId="{E9525F1C-986B-43AE-8E8F-E1244F81699F}" destId="{A915B89F-70BF-40DA-83AE-A842C1D3E0D5}" srcOrd="0" destOrd="0" presId="urn:microsoft.com/office/officeart/2018/2/layout/IconVerticalSolidList"/>
    <dgm:cxn modelId="{8272B40F-85A0-4148-B4A5-862F969E7680}" type="presParOf" srcId="{E9525F1C-986B-43AE-8E8F-E1244F81699F}" destId="{E5CF60BA-1F18-4C53-B857-AF59379DE5CB}" srcOrd="1" destOrd="0" presId="urn:microsoft.com/office/officeart/2018/2/layout/IconVerticalSolidList"/>
    <dgm:cxn modelId="{47490D86-DF94-4E6E-A469-F058BFD62DA8}" type="presParOf" srcId="{E9525F1C-986B-43AE-8E8F-E1244F81699F}" destId="{50ED446F-6115-4D03-8878-99F6ABA087DC}" srcOrd="2" destOrd="0" presId="urn:microsoft.com/office/officeart/2018/2/layout/IconVerticalSolidList"/>
    <dgm:cxn modelId="{47F376CF-F761-43A4-9B1A-DA3400CCF494}" type="presParOf" srcId="{E9525F1C-986B-43AE-8E8F-E1244F81699F}" destId="{CDC1387F-0C20-4A6D-9EAA-F9C50B695673}" srcOrd="3" destOrd="0" presId="urn:microsoft.com/office/officeart/2018/2/layout/IconVerticalSolidList"/>
    <dgm:cxn modelId="{539C7501-51B9-4CDD-907B-4913AD062228}" type="presParOf" srcId="{E9525F1C-986B-43AE-8E8F-E1244F81699F}" destId="{46FD33D8-3AFA-4FB8-8538-C63321D6FF4E}"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1A5CFB-02E3-4AA2-B657-7FCE6A759B6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262A5EF-59D6-4DA3-B1A3-21FBE2488672}">
      <dgm:prSet custT="1"/>
      <dgm:spPr/>
      <dgm:t>
        <a:bodyPr/>
        <a:lstStyle/>
        <a:p>
          <a:r>
            <a:rPr lang="en-US" sz="1900"/>
            <a:t>LIFO/FIFO Queues</a:t>
          </a:r>
        </a:p>
      </dgm:t>
    </dgm:pt>
    <dgm:pt modelId="{284002F5-3BDF-4FF0-B0FE-156CEC74BDEA}" type="parTrans" cxnId="{E8E00EEF-DA60-481F-A89B-469BEC0C3329}">
      <dgm:prSet/>
      <dgm:spPr/>
      <dgm:t>
        <a:bodyPr/>
        <a:lstStyle/>
        <a:p>
          <a:endParaRPr lang="en-US" sz="1900"/>
        </a:p>
      </dgm:t>
    </dgm:pt>
    <dgm:pt modelId="{68A2AC1D-937D-490B-B5A5-82C88633E434}" type="sibTrans" cxnId="{E8E00EEF-DA60-481F-A89B-469BEC0C3329}">
      <dgm:prSet/>
      <dgm:spPr/>
      <dgm:t>
        <a:bodyPr/>
        <a:lstStyle/>
        <a:p>
          <a:endParaRPr lang="en-US" sz="1900"/>
        </a:p>
      </dgm:t>
    </dgm:pt>
    <dgm:pt modelId="{5DE61DE3-F257-4B40-B3DF-37A691E0FE19}">
      <dgm:prSet custT="1"/>
      <dgm:spPr/>
      <dgm:t>
        <a:bodyPr/>
        <a:lstStyle/>
        <a:p>
          <a:r>
            <a:rPr lang="en-US" sz="1900"/>
            <a:t>Priority Queue</a:t>
          </a:r>
        </a:p>
      </dgm:t>
    </dgm:pt>
    <dgm:pt modelId="{20F0A4C0-0E12-4E0E-9BEF-9DAEB55B5D12}" type="parTrans" cxnId="{6912AF52-0EFB-46A6-9D39-B46ED2DF84DE}">
      <dgm:prSet/>
      <dgm:spPr/>
      <dgm:t>
        <a:bodyPr/>
        <a:lstStyle/>
        <a:p>
          <a:endParaRPr lang="en-US" sz="1900"/>
        </a:p>
      </dgm:t>
    </dgm:pt>
    <dgm:pt modelId="{4DED14E9-07AD-431D-967D-43F272420C53}" type="sibTrans" cxnId="{6912AF52-0EFB-46A6-9D39-B46ED2DF84DE}">
      <dgm:prSet/>
      <dgm:spPr/>
      <dgm:t>
        <a:bodyPr/>
        <a:lstStyle/>
        <a:p>
          <a:endParaRPr lang="en-US" sz="1900"/>
        </a:p>
      </dgm:t>
    </dgm:pt>
    <dgm:pt modelId="{886B7155-72AD-4779-9648-2F1875E70617}">
      <dgm:prSet custT="1"/>
      <dgm:spPr/>
      <dgm:t>
        <a:bodyPr/>
        <a:lstStyle/>
        <a:p>
          <a:r>
            <a:rPr lang="en-US" sz="1900"/>
            <a:t>Distributed HashMap</a:t>
          </a:r>
        </a:p>
      </dgm:t>
    </dgm:pt>
    <dgm:pt modelId="{D5BE34D9-4F1E-4357-8892-94C88FEEB732}" type="parTrans" cxnId="{CC363187-5AB2-4048-B36C-8DB61665B59F}">
      <dgm:prSet/>
      <dgm:spPr/>
      <dgm:t>
        <a:bodyPr/>
        <a:lstStyle/>
        <a:p>
          <a:endParaRPr lang="en-US" sz="1900"/>
        </a:p>
      </dgm:t>
    </dgm:pt>
    <dgm:pt modelId="{0AF80A0C-83E9-4540-93E0-B61B58819F17}" type="sibTrans" cxnId="{CC363187-5AB2-4048-B36C-8DB61665B59F}">
      <dgm:prSet/>
      <dgm:spPr/>
      <dgm:t>
        <a:bodyPr/>
        <a:lstStyle/>
        <a:p>
          <a:endParaRPr lang="en-US" sz="1900"/>
        </a:p>
      </dgm:t>
    </dgm:pt>
    <dgm:pt modelId="{268DD689-0716-49BE-BF99-FF18CAAADEB9}" type="pres">
      <dgm:prSet presAssocID="{C61A5CFB-02E3-4AA2-B657-7FCE6A759B66}" presName="root" presStyleCnt="0">
        <dgm:presLayoutVars>
          <dgm:dir/>
          <dgm:resizeHandles val="exact"/>
        </dgm:presLayoutVars>
      </dgm:prSet>
      <dgm:spPr/>
    </dgm:pt>
    <dgm:pt modelId="{B84DFF11-323B-4784-98FF-C171567D4671}" type="pres">
      <dgm:prSet presAssocID="{4262A5EF-59D6-4DA3-B1A3-21FBE2488672}" presName="compNode" presStyleCnt="0"/>
      <dgm:spPr/>
    </dgm:pt>
    <dgm:pt modelId="{DF39783B-2796-416C-8C91-2F214C8C6F9D}" type="pres">
      <dgm:prSet presAssocID="{4262A5EF-59D6-4DA3-B1A3-21FBE2488672}" presName="bgRect" presStyleLbl="bgShp" presStyleIdx="0" presStyleCnt="3"/>
      <dgm:spPr/>
    </dgm:pt>
    <dgm:pt modelId="{6043AA81-BEF4-46DD-8760-88FD488F4F30}" type="pres">
      <dgm:prSet presAssocID="{4262A5EF-59D6-4DA3-B1A3-21FBE2488672}"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38BDC814-35F6-47E2-847A-C5D988F3C41D}" type="pres">
      <dgm:prSet presAssocID="{4262A5EF-59D6-4DA3-B1A3-21FBE2488672}" presName="spaceRect" presStyleCnt="0"/>
      <dgm:spPr/>
    </dgm:pt>
    <dgm:pt modelId="{7474A5C1-8477-4F87-AF6D-7FD626E247C0}" type="pres">
      <dgm:prSet presAssocID="{4262A5EF-59D6-4DA3-B1A3-21FBE2488672}" presName="parTx" presStyleLbl="revTx" presStyleIdx="0" presStyleCnt="3">
        <dgm:presLayoutVars>
          <dgm:chMax val="0"/>
          <dgm:chPref val="0"/>
        </dgm:presLayoutVars>
      </dgm:prSet>
      <dgm:spPr/>
    </dgm:pt>
    <dgm:pt modelId="{1D91F47C-220E-47A9-B535-E2639ED2A4D4}" type="pres">
      <dgm:prSet presAssocID="{68A2AC1D-937D-490B-B5A5-82C88633E434}" presName="sibTrans" presStyleCnt="0"/>
      <dgm:spPr/>
    </dgm:pt>
    <dgm:pt modelId="{8BE203CB-F5B7-429B-B8CE-D99AF5D99B3B}" type="pres">
      <dgm:prSet presAssocID="{5DE61DE3-F257-4B40-B3DF-37A691E0FE19}" presName="compNode" presStyleCnt="0"/>
      <dgm:spPr/>
    </dgm:pt>
    <dgm:pt modelId="{AA91182F-4C4B-405C-AE0C-83DFFE7ED43E}" type="pres">
      <dgm:prSet presAssocID="{5DE61DE3-F257-4B40-B3DF-37A691E0FE19}" presName="bgRect" presStyleLbl="bgShp" presStyleIdx="1" presStyleCnt="3"/>
      <dgm:spPr/>
    </dgm:pt>
    <dgm:pt modelId="{8501DFD1-6B3E-43FE-A179-54674680AA49}" type="pres">
      <dgm:prSet presAssocID="{5DE61DE3-F257-4B40-B3DF-37A691E0FE19}"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F40C3CB3-B893-4036-BD83-938EE83FB3E9}" type="pres">
      <dgm:prSet presAssocID="{5DE61DE3-F257-4B40-B3DF-37A691E0FE19}" presName="spaceRect" presStyleCnt="0"/>
      <dgm:spPr/>
    </dgm:pt>
    <dgm:pt modelId="{AD74EFBD-11F3-4F49-AE65-6E668FE64DA3}" type="pres">
      <dgm:prSet presAssocID="{5DE61DE3-F257-4B40-B3DF-37A691E0FE19}" presName="parTx" presStyleLbl="revTx" presStyleIdx="1" presStyleCnt="3">
        <dgm:presLayoutVars>
          <dgm:chMax val="0"/>
          <dgm:chPref val="0"/>
        </dgm:presLayoutVars>
      </dgm:prSet>
      <dgm:spPr/>
    </dgm:pt>
    <dgm:pt modelId="{8E8E2C5B-ABA8-4F11-8C41-6B3997CF1092}" type="pres">
      <dgm:prSet presAssocID="{4DED14E9-07AD-431D-967D-43F272420C53}" presName="sibTrans" presStyleCnt="0"/>
      <dgm:spPr/>
    </dgm:pt>
    <dgm:pt modelId="{0A15ED9C-2142-4912-996D-41DFB24C48D7}" type="pres">
      <dgm:prSet presAssocID="{886B7155-72AD-4779-9648-2F1875E70617}" presName="compNode" presStyleCnt="0"/>
      <dgm:spPr/>
    </dgm:pt>
    <dgm:pt modelId="{15353C8E-4A91-4743-82B2-D5596CE2FAF5}" type="pres">
      <dgm:prSet presAssocID="{886B7155-72AD-4779-9648-2F1875E70617}" presName="bgRect" presStyleLbl="bgShp" presStyleIdx="2" presStyleCnt="3"/>
      <dgm:spPr/>
    </dgm:pt>
    <dgm:pt modelId="{FB526897-1689-4ED8-A689-FABE3DB515AD}" type="pres">
      <dgm:prSet presAssocID="{886B7155-72AD-4779-9648-2F1875E70617}"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ocial Network"/>
        </a:ext>
      </dgm:extLst>
    </dgm:pt>
    <dgm:pt modelId="{B7BBB456-2280-499A-98B2-99B138910106}" type="pres">
      <dgm:prSet presAssocID="{886B7155-72AD-4779-9648-2F1875E70617}" presName="spaceRect" presStyleCnt="0"/>
      <dgm:spPr/>
    </dgm:pt>
    <dgm:pt modelId="{E061723E-A206-498B-99DE-5D4E913C694F}" type="pres">
      <dgm:prSet presAssocID="{886B7155-72AD-4779-9648-2F1875E70617}" presName="parTx" presStyleLbl="revTx" presStyleIdx="2" presStyleCnt="3">
        <dgm:presLayoutVars>
          <dgm:chMax val="0"/>
          <dgm:chPref val="0"/>
        </dgm:presLayoutVars>
      </dgm:prSet>
      <dgm:spPr/>
    </dgm:pt>
  </dgm:ptLst>
  <dgm:cxnLst>
    <dgm:cxn modelId="{2415081B-F42B-4A8A-BAA9-6C6A51D790AF}" type="presOf" srcId="{886B7155-72AD-4779-9648-2F1875E70617}" destId="{E061723E-A206-498B-99DE-5D4E913C694F}" srcOrd="0" destOrd="0" presId="urn:microsoft.com/office/officeart/2018/2/layout/IconVerticalSolidList"/>
    <dgm:cxn modelId="{A8B09921-28A6-4194-A8FB-C99DD9321456}" type="presOf" srcId="{C61A5CFB-02E3-4AA2-B657-7FCE6A759B66}" destId="{268DD689-0716-49BE-BF99-FF18CAAADEB9}" srcOrd="0" destOrd="0" presId="urn:microsoft.com/office/officeart/2018/2/layout/IconVerticalSolidList"/>
    <dgm:cxn modelId="{6912AF52-0EFB-46A6-9D39-B46ED2DF84DE}" srcId="{C61A5CFB-02E3-4AA2-B657-7FCE6A759B66}" destId="{5DE61DE3-F257-4B40-B3DF-37A691E0FE19}" srcOrd="1" destOrd="0" parTransId="{20F0A4C0-0E12-4E0E-9BEF-9DAEB55B5D12}" sibTransId="{4DED14E9-07AD-431D-967D-43F272420C53}"/>
    <dgm:cxn modelId="{651E6565-9181-4333-AFFA-B759A1EE75A0}" type="presOf" srcId="{4262A5EF-59D6-4DA3-B1A3-21FBE2488672}" destId="{7474A5C1-8477-4F87-AF6D-7FD626E247C0}" srcOrd="0" destOrd="0" presId="urn:microsoft.com/office/officeart/2018/2/layout/IconVerticalSolidList"/>
    <dgm:cxn modelId="{CC363187-5AB2-4048-B36C-8DB61665B59F}" srcId="{C61A5CFB-02E3-4AA2-B657-7FCE6A759B66}" destId="{886B7155-72AD-4779-9648-2F1875E70617}" srcOrd="2" destOrd="0" parTransId="{D5BE34D9-4F1E-4357-8892-94C88FEEB732}" sibTransId="{0AF80A0C-83E9-4540-93E0-B61B58819F17}"/>
    <dgm:cxn modelId="{9425368E-2AB1-45CF-BB24-3D8131A6EFB9}" type="presOf" srcId="{5DE61DE3-F257-4B40-B3DF-37A691E0FE19}" destId="{AD74EFBD-11F3-4F49-AE65-6E668FE64DA3}" srcOrd="0" destOrd="0" presId="urn:microsoft.com/office/officeart/2018/2/layout/IconVerticalSolidList"/>
    <dgm:cxn modelId="{E8E00EEF-DA60-481F-A89B-469BEC0C3329}" srcId="{C61A5CFB-02E3-4AA2-B657-7FCE6A759B66}" destId="{4262A5EF-59D6-4DA3-B1A3-21FBE2488672}" srcOrd="0" destOrd="0" parTransId="{284002F5-3BDF-4FF0-B0FE-156CEC74BDEA}" sibTransId="{68A2AC1D-937D-490B-B5A5-82C88633E434}"/>
    <dgm:cxn modelId="{FC8F00B8-2B7C-4D3D-933F-91FF926CA01F}" type="presParOf" srcId="{268DD689-0716-49BE-BF99-FF18CAAADEB9}" destId="{B84DFF11-323B-4784-98FF-C171567D4671}" srcOrd="0" destOrd="0" presId="urn:microsoft.com/office/officeart/2018/2/layout/IconVerticalSolidList"/>
    <dgm:cxn modelId="{9B5227EB-5EC9-4D6B-AC4A-281C9C9B23F5}" type="presParOf" srcId="{B84DFF11-323B-4784-98FF-C171567D4671}" destId="{DF39783B-2796-416C-8C91-2F214C8C6F9D}" srcOrd="0" destOrd="0" presId="urn:microsoft.com/office/officeart/2018/2/layout/IconVerticalSolidList"/>
    <dgm:cxn modelId="{1822F7B9-E182-417C-89A5-8F39C7611E0C}" type="presParOf" srcId="{B84DFF11-323B-4784-98FF-C171567D4671}" destId="{6043AA81-BEF4-46DD-8760-88FD488F4F30}" srcOrd="1" destOrd="0" presId="urn:microsoft.com/office/officeart/2018/2/layout/IconVerticalSolidList"/>
    <dgm:cxn modelId="{32608E00-43FC-47E4-ABA3-17F6432F871E}" type="presParOf" srcId="{B84DFF11-323B-4784-98FF-C171567D4671}" destId="{38BDC814-35F6-47E2-847A-C5D988F3C41D}" srcOrd="2" destOrd="0" presId="urn:microsoft.com/office/officeart/2018/2/layout/IconVerticalSolidList"/>
    <dgm:cxn modelId="{4837F584-0EBE-41CD-842C-E531A42C265E}" type="presParOf" srcId="{B84DFF11-323B-4784-98FF-C171567D4671}" destId="{7474A5C1-8477-4F87-AF6D-7FD626E247C0}" srcOrd="3" destOrd="0" presId="urn:microsoft.com/office/officeart/2018/2/layout/IconVerticalSolidList"/>
    <dgm:cxn modelId="{38EC52B8-9396-419E-B873-8910F5DBF217}" type="presParOf" srcId="{268DD689-0716-49BE-BF99-FF18CAAADEB9}" destId="{1D91F47C-220E-47A9-B535-E2639ED2A4D4}" srcOrd="1" destOrd="0" presId="urn:microsoft.com/office/officeart/2018/2/layout/IconVerticalSolidList"/>
    <dgm:cxn modelId="{2389EFBF-3A01-4896-BC4B-61376A6AF151}" type="presParOf" srcId="{268DD689-0716-49BE-BF99-FF18CAAADEB9}" destId="{8BE203CB-F5B7-429B-B8CE-D99AF5D99B3B}" srcOrd="2" destOrd="0" presId="urn:microsoft.com/office/officeart/2018/2/layout/IconVerticalSolidList"/>
    <dgm:cxn modelId="{9F540DD1-44F9-470D-8D9D-4B1B97765D48}" type="presParOf" srcId="{8BE203CB-F5B7-429B-B8CE-D99AF5D99B3B}" destId="{AA91182F-4C4B-405C-AE0C-83DFFE7ED43E}" srcOrd="0" destOrd="0" presId="urn:microsoft.com/office/officeart/2018/2/layout/IconVerticalSolidList"/>
    <dgm:cxn modelId="{8BD579B5-7AA0-4959-ADFA-B117961DBEB0}" type="presParOf" srcId="{8BE203CB-F5B7-429B-B8CE-D99AF5D99B3B}" destId="{8501DFD1-6B3E-43FE-A179-54674680AA49}" srcOrd="1" destOrd="0" presId="urn:microsoft.com/office/officeart/2018/2/layout/IconVerticalSolidList"/>
    <dgm:cxn modelId="{B93372D5-AA2E-47D7-93A6-417CE99714C8}" type="presParOf" srcId="{8BE203CB-F5B7-429B-B8CE-D99AF5D99B3B}" destId="{F40C3CB3-B893-4036-BD83-938EE83FB3E9}" srcOrd="2" destOrd="0" presId="urn:microsoft.com/office/officeart/2018/2/layout/IconVerticalSolidList"/>
    <dgm:cxn modelId="{1DDF7A0F-20AD-45B1-86BF-F84EEA124018}" type="presParOf" srcId="{8BE203CB-F5B7-429B-B8CE-D99AF5D99B3B}" destId="{AD74EFBD-11F3-4F49-AE65-6E668FE64DA3}" srcOrd="3" destOrd="0" presId="urn:microsoft.com/office/officeart/2018/2/layout/IconVerticalSolidList"/>
    <dgm:cxn modelId="{69595307-7385-46FD-94A8-0C0DDD276448}" type="presParOf" srcId="{268DD689-0716-49BE-BF99-FF18CAAADEB9}" destId="{8E8E2C5B-ABA8-4F11-8C41-6B3997CF1092}" srcOrd="3" destOrd="0" presId="urn:microsoft.com/office/officeart/2018/2/layout/IconVerticalSolidList"/>
    <dgm:cxn modelId="{5BE4034A-4964-4AAB-BC8A-E6A05B989F5D}" type="presParOf" srcId="{268DD689-0716-49BE-BF99-FF18CAAADEB9}" destId="{0A15ED9C-2142-4912-996D-41DFB24C48D7}" srcOrd="4" destOrd="0" presId="urn:microsoft.com/office/officeart/2018/2/layout/IconVerticalSolidList"/>
    <dgm:cxn modelId="{264594E8-0FBB-4741-8AA1-8FF0C68E19B3}" type="presParOf" srcId="{0A15ED9C-2142-4912-996D-41DFB24C48D7}" destId="{15353C8E-4A91-4743-82B2-D5596CE2FAF5}" srcOrd="0" destOrd="0" presId="urn:microsoft.com/office/officeart/2018/2/layout/IconVerticalSolidList"/>
    <dgm:cxn modelId="{A32E0466-1C40-4E61-BB42-FCFE0D9F05A0}" type="presParOf" srcId="{0A15ED9C-2142-4912-996D-41DFB24C48D7}" destId="{FB526897-1689-4ED8-A689-FABE3DB515AD}" srcOrd="1" destOrd="0" presId="urn:microsoft.com/office/officeart/2018/2/layout/IconVerticalSolidList"/>
    <dgm:cxn modelId="{26E836B6-4201-42D5-9161-719B7CC45099}" type="presParOf" srcId="{0A15ED9C-2142-4912-996D-41DFB24C48D7}" destId="{B7BBB456-2280-499A-98B2-99B138910106}" srcOrd="2" destOrd="0" presId="urn:microsoft.com/office/officeart/2018/2/layout/IconVerticalSolidList"/>
    <dgm:cxn modelId="{7B8B41BC-25FF-4F12-9053-77F3C9320D2C}" type="presParOf" srcId="{0A15ED9C-2142-4912-996D-41DFB24C48D7}" destId="{E061723E-A206-498B-99DE-5D4E913C69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9BB594-9A01-435C-B506-5EE2F8BD7A9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76DD01A-149F-4494-858B-BFC5ED1B8624}">
      <dgm:prSet/>
      <dgm:spPr/>
      <dgm:t>
        <a:bodyPr/>
        <a:lstStyle/>
        <a:p>
          <a:r>
            <a:rPr lang="en-US" dirty="0"/>
            <a:t>Cache</a:t>
          </a:r>
        </a:p>
      </dgm:t>
    </dgm:pt>
    <dgm:pt modelId="{99D1015A-E4DF-445F-B822-5C9CD4327C9A}" type="parTrans" cxnId="{64E8D4AA-5FE7-416D-9912-E5FDBF0CB077}">
      <dgm:prSet/>
      <dgm:spPr/>
      <dgm:t>
        <a:bodyPr/>
        <a:lstStyle/>
        <a:p>
          <a:endParaRPr lang="en-US"/>
        </a:p>
      </dgm:t>
    </dgm:pt>
    <dgm:pt modelId="{E69D0270-9E40-48A2-B5B1-CD77023170E6}" type="sibTrans" cxnId="{64E8D4AA-5FE7-416D-9912-E5FDBF0CB077}">
      <dgm:prSet/>
      <dgm:spPr/>
      <dgm:t>
        <a:bodyPr/>
        <a:lstStyle/>
        <a:p>
          <a:endParaRPr lang="en-US"/>
        </a:p>
      </dgm:t>
    </dgm:pt>
    <dgm:pt modelId="{57618960-0282-4B7D-9756-40A495D547D5}">
      <dgm:prSet/>
      <dgm:spPr/>
      <dgm:t>
        <a:bodyPr/>
        <a:lstStyle/>
        <a:p>
          <a:r>
            <a:rPr lang="en-US"/>
            <a:t>Duplicate detector</a:t>
          </a:r>
        </a:p>
      </dgm:t>
    </dgm:pt>
    <dgm:pt modelId="{85163994-9D59-4F42-B5F5-04DB7494F77E}" type="parTrans" cxnId="{6DE4755E-95F4-4EA5-8931-43B34A77FB30}">
      <dgm:prSet/>
      <dgm:spPr/>
      <dgm:t>
        <a:bodyPr/>
        <a:lstStyle/>
        <a:p>
          <a:endParaRPr lang="en-US"/>
        </a:p>
      </dgm:t>
    </dgm:pt>
    <dgm:pt modelId="{79823D78-173F-4A32-AAF4-B39A220E26C5}" type="sibTrans" cxnId="{6DE4755E-95F4-4EA5-8931-43B34A77FB30}">
      <dgm:prSet/>
      <dgm:spPr/>
      <dgm:t>
        <a:bodyPr/>
        <a:lstStyle/>
        <a:p>
          <a:endParaRPr lang="en-US"/>
        </a:p>
      </dgm:t>
    </dgm:pt>
    <dgm:pt modelId="{C8117AC5-219F-4892-843B-21315B3250A9}">
      <dgm:prSet/>
      <dgm:spPr/>
      <dgm:t>
        <a:bodyPr/>
        <a:lstStyle/>
        <a:p>
          <a:r>
            <a:rPr lang="en-US"/>
            <a:t>UID Generator</a:t>
          </a:r>
        </a:p>
      </dgm:t>
    </dgm:pt>
    <dgm:pt modelId="{62778CDD-A71F-4698-BCF6-8A3D6368FB21}" type="parTrans" cxnId="{1498DE6C-6C90-4914-A2B4-B14F35A93EEC}">
      <dgm:prSet/>
      <dgm:spPr/>
      <dgm:t>
        <a:bodyPr/>
        <a:lstStyle/>
        <a:p>
          <a:endParaRPr lang="en-US"/>
        </a:p>
      </dgm:t>
    </dgm:pt>
    <dgm:pt modelId="{D08931CE-2D3B-46F9-A73E-4D642F066C66}" type="sibTrans" cxnId="{1498DE6C-6C90-4914-A2B4-B14F35A93EEC}">
      <dgm:prSet/>
      <dgm:spPr/>
      <dgm:t>
        <a:bodyPr/>
        <a:lstStyle/>
        <a:p>
          <a:endParaRPr lang="en-US"/>
        </a:p>
      </dgm:t>
    </dgm:pt>
    <dgm:pt modelId="{33362E8F-9579-4ECB-8ADF-3477BEE1C05A}">
      <dgm:prSet/>
      <dgm:spPr/>
      <dgm:t>
        <a:bodyPr/>
        <a:lstStyle/>
        <a:p>
          <a:r>
            <a:rPr lang="en-US"/>
            <a:t>Pub/Sub</a:t>
          </a:r>
        </a:p>
      </dgm:t>
    </dgm:pt>
    <dgm:pt modelId="{C71058C9-EEEC-467C-B05B-BCD66F696422}" type="parTrans" cxnId="{D436C101-6D69-4A05-8362-4FB59C581852}">
      <dgm:prSet/>
      <dgm:spPr/>
      <dgm:t>
        <a:bodyPr/>
        <a:lstStyle/>
        <a:p>
          <a:endParaRPr lang="en-US"/>
        </a:p>
      </dgm:t>
    </dgm:pt>
    <dgm:pt modelId="{02020434-F5D4-4243-8471-481F574B9A58}" type="sibTrans" cxnId="{D436C101-6D69-4A05-8362-4FB59C581852}">
      <dgm:prSet/>
      <dgm:spPr/>
      <dgm:t>
        <a:bodyPr/>
        <a:lstStyle/>
        <a:p>
          <a:endParaRPr lang="en-US"/>
        </a:p>
      </dgm:t>
    </dgm:pt>
    <dgm:pt modelId="{4AB7613B-7646-42A6-BB45-0D55BEC6C6C3}">
      <dgm:prSet/>
      <dgm:spPr/>
      <dgm:t>
        <a:bodyPr/>
        <a:lstStyle/>
        <a:p>
          <a:r>
            <a:rPr lang="en-US"/>
            <a:t>Counting Stuff</a:t>
          </a:r>
        </a:p>
      </dgm:t>
    </dgm:pt>
    <dgm:pt modelId="{A77CD0E5-B9B2-4336-B21A-080650B85AF3}" type="parTrans" cxnId="{7653A54D-EAF8-4F37-ADC6-6B288B70AB37}">
      <dgm:prSet/>
      <dgm:spPr/>
      <dgm:t>
        <a:bodyPr/>
        <a:lstStyle/>
        <a:p>
          <a:endParaRPr lang="en-US"/>
        </a:p>
      </dgm:t>
    </dgm:pt>
    <dgm:pt modelId="{5F55366A-8102-4760-B2C1-304044FA1357}" type="sibTrans" cxnId="{7653A54D-EAF8-4F37-ADC6-6B288B70AB37}">
      <dgm:prSet/>
      <dgm:spPr/>
      <dgm:t>
        <a:bodyPr/>
        <a:lstStyle/>
        <a:p>
          <a:endParaRPr lang="en-US"/>
        </a:p>
      </dgm:t>
    </dgm:pt>
    <dgm:pt modelId="{C71FE092-29B1-4CE8-B504-DB5717622D05}" type="pres">
      <dgm:prSet presAssocID="{FB9BB594-9A01-435C-B506-5EE2F8BD7A97}" presName="root" presStyleCnt="0">
        <dgm:presLayoutVars>
          <dgm:dir/>
          <dgm:resizeHandles val="exact"/>
        </dgm:presLayoutVars>
      </dgm:prSet>
      <dgm:spPr/>
    </dgm:pt>
    <dgm:pt modelId="{49E6D7C6-4AF7-4558-9661-A1575ECFD3CE}" type="pres">
      <dgm:prSet presAssocID="{E76DD01A-149F-4494-858B-BFC5ED1B8624}" presName="compNode" presStyleCnt="0"/>
      <dgm:spPr/>
    </dgm:pt>
    <dgm:pt modelId="{86071733-E24D-4D0B-92A3-5F975EE29EBA}" type="pres">
      <dgm:prSet presAssocID="{E76DD01A-149F-4494-858B-BFC5ED1B8624}" presName="bgRect" presStyleLbl="bgShp" presStyleIdx="0" presStyleCnt="5"/>
      <dgm:spPr/>
    </dgm:pt>
    <dgm:pt modelId="{10B8F7D9-84C3-4084-930E-8186B03CBAFE}" type="pres">
      <dgm:prSet presAssocID="{E76DD01A-149F-4494-858B-BFC5ED1B8624}"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C9C6BAB1-6698-4E10-A7CD-1EAB3AB71BE6}" type="pres">
      <dgm:prSet presAssocID="{E76DD01A-149F-4494-858B-BFC5ED1B8624}" presName="spaceRect" presStyleCnt="0"/>
      <dgm:spPr/>
    </dgm:pt>
    <dgm:pt modelId="{64EA979F-2912-4496-8936-A58045E20A1C}" type="pres">
      <dgm:prSet presAssocID="{E76DD01A-149F-4494-858B-BFC5ED1B8624}" presName="parTx" presStyleLbl="revTx" presStyleIdx="0" presStyleCnt="5">
        <dgm:presLayoutVars>
          <dgm:chMax val="0"/>
          <dgm:chPref val="0"/>
        </dgm:presLayoutVars>
      </dgm:prSet>
      <dgm:spPr/>
    </dgm:pt>
    <dgm:pt modelId="{39F6B926-E53A-40C6-A16B-877B5F7D42BD}" type="pres">
      <dgm:prSet presAssocID="{E69D0270-9E40-48A2-B5B1-CD77023170E6}" presName="sibTrans" presStyleCnt="0"/>
      <dgm:spPr/>
    </dgm:pt>
    <dgm:pt modelId="{A167E019-CB68-4247-B822-4A5739CEE41B}" type="pres">
      <dgm:prSet presAssocID="{57618960-0282-4B7D-9756-40A495D547D5}" presName="compNode" presStyleCnt="0"/>
      <dgm:spPr/>
    </dgm:pt>
    <dgm:pt modelId="{839B87BA-1B0E-4C7A-9D9A-86C9E36329A5}" type="pres">
      <dgm:prSet presAssocID="{57618960-0282-4B7D-9756-40A495D547D5}" presName="bgRect" presStyleLbl="bgShp" presStyleIdx="1" presStyleCnt="5"/>
      <dgm:spPr/>
    </dgm:pt>
    <dgm:pt modelId="{26E79910-D403-418A-8276-045F5B9D49D6}" type="pres">
      <dgm:prSet presAssocID="{57618960-0282-4B7D-9756-40A495D547D5}"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69CBE48C-E70A-4989-965D-DC561FEBC1B4}" type="pres">
      <dgm:prSet presAssocID="{57618960-0282-4B7D-9756-40A495D547D5}" presName="spaceRect" presStyleCnt="0"/>
      <dgm:spPr/>
    </dgm:pt>
    <dgm:pt modelId="{049379E7-FC14-44FF-8898-F22CD8074DF6}" type="pres">
      <dgm:prSet presAssocID="{57618960-0282-4B7D-9756-40A495D547D5}" presName="parTx" presStyleLbl="revTx" presStyleIdx="1" presStyleCnt="5">
        <dgm:presLayoutVars>
          <dgm:chMax val="0"/>
          <dgm:chPref val="0"/>
        </dgm:presLayoutVars>
      </dgm:prSet>
      <dgm:spPr/>
    </dgm:pt>
    <dgm:pt modelId="{B0D4E821-3AB2-426F-81F2-02B17019002A}" type="pres">
      <dgm:prSet presAssocID="{79823D78-173F-4A32-AAF4-B39A220E26C5}" presName="sibTrans" presStyleCnt="0"/>
      <dgm:spPr/>
    </dgm:pt>
    <dgm:pt modelId="{B5208276-9A96-47BE-A680-587CFFF5DEB6}" type="pres">
      <dgm:prSet presAssocID="{C8117AC5-219F-4892-843B-21315B3250A9}" presName="compNode" presStyleCnt="0"/>
      <dgm:spPr/>
    </dgm:pt>
    <dgm:pt modelId="{0AA5C0B4-760B-491F-8849-40CB66F1B2D6}" type="pres">
      <dgm:prSet presAssocID="{C8117AC5-219F-4892-843B-21315B3250A9}" presName="bgRect" presStyleLbl="bgShp" presStyleIdx="2" presStyleCnt="5"/>
      <dgm:spPr/>
    </dgm:pt>
    <dgm:pt modelId="{B1C4ACDC-4692-4A8D-A357-DBFCB628CCA6}" type="pres">
      <dgm:prSet presAssocID="{C8117AC5-219F-4892-843B-21315B3250A9}"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AAB240C3-6BB7-4058-ADC8-033CBFE67B5F}" type="pres">
      <dgm:prSet presAssocID="{C8117AC5-219F-4892-843B-21315B3250A9}" presName="spaceRect" presStyleCnt="0"/>
      <dgm:spPr/>
    </dgm:pt>
    <dgm:pt modelId="{406BA8E9-02FB-4607-A433-02884A41AAB3}" type="pres">
      <dgm:prSet presAssocID="{C8117AC5-219F-4892-843B-21315B3250A9}" presName="parTx" presStyleLbl="revTx" presStyleIdx="2" presStyleCnt="5">
        <dgm:presLayoutVars>
          <dgm:chMax val="0"/>
          <dgm:chPref val="0"/>
        </dgm:presLayoutVars>
      </dgm:prSet>
      <dgm:spPr/>
    </dgm:pt>
    <dgm:pt modelId="{113853AA-BED5-48AA-B7FB-D2F4646DE4F6}" type="pres">
      <dgm:prSet presAssocID="{D08931CE-2D3B-46F9-A73E-4D642F066C66}" presName="sibTrans" presStyleCnt="0"/>
      <dgm:spPr/>
    </dgm:pt>
    <dgm:pt modelId="{2EBECA23-1AF0-4133-9976-81BFA6D3B2E8}" type="pres">
      <dgm:prSet presAssocID="{33362E8F-9579-4ECB-8ADF-3477BEE1C05A}" presName="compNode" presStyleCnt="0"/>
      <dgm:spPr/>
    </dgm:pt>
    <dgm:pt modelId="{A85B97AE-A10D-4B37-A52D-B6E7A94DAE50}" type="pres">
      <dgm:prSet presAssocID="{33362E8F-9579-4ECB-8ADF-3477BEE1C05A}" presName="bgRect" presStyleLbl="bgShp" presStyleIdx="3" presStyleCnt="5"/>
      <dgm:spPr/>
    </dgm:pt>
    <dgm:pt modelId="{43E36DD5-3FF6-4A2A-9845-5655117946AC}" type="pres">
      <dgm:prSet presAssocID="{33362E8F-9579-4ECB-8ADF-3477BEE1C05A}"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olf Clubs"/>
        </a:ext>
      </dgm:extLst>
    </dgm:pt>
    <dgm:pt modelId="{6D5C6B44-7042-42A9-A770-1CC03D42D159}" type="pres">
      <dgm:prSet presAssocID="{33362E8F-9579-4ECB-8ADF-3477BEE1C05A}" presName="spaceRect" presStyleCnt="0"/>
      <dgm:spPr/>
    </dgm:pt>
    <dgm:pt modelId="{871DD5F4-CDA1-4C29-97E1-8CE664275E93}" type="pres">
      <dgm:prSet presAssocID="{33362E8F-9579-4ECB-8ADF-3477BEE1C05A}" presName="parTx" presStyleLbl="revTx" presStyleIdx="3" presStyleCnt="5">
        <dgm:presLayoutVars>
          <dgm:chMax val="0"/>
          <dgm:chPref val="0"/>
        </dgm:presLayoutVars>
      </dgm:prSet>
      <dgm:spPr/>
    </dgm:pt>
    <dgm:pt modelId="{C556F1CA-B262-4943-9F6E-8F1A9C22F5F5}" type="pres">
      <dgm:prSet presAssocID="{02020434-F5D4-4243-8471-481F574B9A58}" presName="sibTrans" presStyleCnt="0"/>
      <dgm:spPr/>
    </dgm:pt>
    <dgm:pt modelId="{0AF1674B-4932-4E33-9616-AA1EE41C13FF}" type="pres">
      <dgm:prSet presAssocID="{4AB7613B-7646-42A6-BB45-0D55BEC6C6C3}" presName="compNode" presStyleCnt="0"/>
      <dgm:spPr/>
    </dgm:pt>
    <dgm:pt modelId="{FBE90F73-3503-415E-8DAA-81A86B7D2511}" type="pres">
      <dgm:prSet presAssocID="{4AB7613B-7646-42A6-BB45-0D55BEC6C6C3}" presName="bgRect" presStyleLbl="bgShp" presStyleIdx="4" presStyleCnt="5"/>
      <dgm:spPr/>
    </dgm:pt>
    <dgm:pt modelId="{2CF8CA05-4649-4703-AB23-793A51979507}" type="pres">
      <dgm:prSet presAssocID="{4AB7613B-7646-42A6-BB45-0D55BEC6C6C3}"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humbs Up Sign"/>
        </a:ext>
      </dgm:extLst>
    </dgm:pt>
    <dgm:pt modelId="{AE25A92A-5785-4E0E-9F2A-0D5660E2DCF1}" type="pres">
      <dgm:prSet presAssocID="{4AB7613B-7646-42A6-BB45-0D55BEC6C6C3}" presName="spaceRect" presStyleCnt="0"/>
      <dgm:spPr/>
    </dgm:pt>
    <dgm:pt modelId="{B9C079F1-0035-4E9D-8A2C-D7F84728BAB4}" type="pres">
      <dgm:prSet presAssocID="{4AB7613B-7646-42A6-BB45-0D55BEC6C6C3}" presName="parTx" presStyleLbl="revTx" presStyleIdx="4" presStyleCnt="5">
        <dgm:presLayoutVars>
          <dgm:chMax val="0"/>
          <dgm:chPref val="0"/>
        </dgm:presLayoutVars>
      </dgm:prSet>
      <dgm:spPr/>
    </dgm:pt>
  </dgm:ptLst>
  <dgm:cxnLst>
    <dgm:cxn modelId="{D436C101-6D69-4A05-8362-4FB59C581852}" srcId="{FB9BB594-9A01-435C-B506-5EE2F8BD7A97}" destId="{33362E8F-9579-4ECB-8ADF-3477BEE1C05A}" srcOrd="3" destOrd="0" parTransId="{C71058C9-EEEC-467C-B05B-BCD66F696422}" sibTransId="{02020434-F5D4-4243-8471-481F574B9A58}"/>
    <dgm:cxn modelId="{3DF08033-347E-4E63-9CB2-D331DD6AB1AD}" type="presOf" srcId="{57618960-0282-4B7D-9756-40A495D547D5}" destId="{049379E7-FC14-44FF-8898-F22CD8074DF6}" srcOrd="0" destOrd="0" presId="urn:microsoft.com/office/officeart/2018/2/layout/IconVerticalSolidList"/>
    <dgm:cxn modelId="{2515FA37-761C-4FD3-BAE7-E2CF9DB6FFDE}" type="presOf" srcId="{FB9BB594-9A01-435C-B506-5EE2F8BD7A97}" destId="{C71FE092-29B1-4CE8-B504-DB5717622D05}" srcOrd="0" destOrd="0" presId="urn:microsoft.com/office/officeart/2018/2/layout/IconVerticalSolidList"/>
    <dgm:cxn modelId="{B43DDE4C-E8C9-405D-9E27-73B2ACE66C00}" type="presOf" srcId="{4AB7613B-7646-42A6-BB45-0D55BEC6C6C3}" destId="{B9C079F1-0035-4E9D-8A2C-D7F84728BAB4}" srcOrd="0" destOrd="0" presId="urn:microsoft.com/office/officeart/2018/2/layout/IconVerticalSolidList"/>
    <dgm:cxn modelId="{7653A54D-EAF8-4F37-ADC6-6B288B70AB37}" srcId="{FB9BB594-9A01-435C-B506-5EE2F8BD7A97}" destId="{4AB7613B-7646-42A6-BB45-0D55BEC6C6C3}" srcOrd="4" destOrd="0" parTransId="{A77CD0E5-B9B2-4336-B21A-080650B85AF3}" sibTransId="{5F55366A-8102-4760-B2C1-304044FA1357}"/>
    <dgm:cxn modelId="{6DE4755E-95F4-4EA5-8931-43B34A77FB30}" srcId="{FB9BB594-9A01-435C-B506-5EE2F8BD7A97}" destId="{57618960-0282-4B7D-9756-40A495D547D5}" srcOrd="1" destOrd="0" parTransId="{85163994-9D59-4F42-B5F5-04DB7494F77E}" sibTransId="{79823D78-173F-4A32-AAF4-B39A220E26C5}"/>
    <dgm:cxn modelId="{1498DE6C-6C90-4914-A2B4-B14F35A93EEC}" srcId="{FB9BB594-9A01-435C-B506-5EE2F8BD7A97}" destId="{C8117AC5-219F-4892-843B-21315B3250A9}" srcOrd="2" destOrd="0" parTransId="{62778CDD-A71F-4698-BCF6-8A3D6368FB21}" sibTransId="{D08931CE-2D3B-46F9-A73E-4D642F066C66}"/>
    <dgm:cxn modelId="{3DF91984-1048-48AF-8429-6F74484F26F4}" type="presOf" srcId="{C8117AC5-219F-4892-843B-21315B3250A9}" destId="{406BA8E9-02FB-4607-A433-02884A41AAB3}" srcOrd="0" destOrd="0" presId="urn:microsoft.com/office/officeart/2018/2/layout/IconVerticalSolidList"/>
    <dgm:cxn modelId="{2A1D1D91-424F-4445-9553-C5CABFE02217}" type="presOf" srcId="{E76DD01A-149F-4494-858B-BFC5ED1B8624}" destId="{64EA979F-2912-4496-8936-A58045E20A1C}" srcOrd="0" destOrd="0" presId="urn:microsoft.com/office/officeart/2018/2/layout/IconVerticalSolidList"/>
    <dgm:cxn modelId="{64E8D4AA-5FE7-416D-9912-E5FDBF0CB077}" srcId="{FB9BB594-9A01-435C-B506-5EE2F8BD7A97}" destId="{E76DD01A-149F-4494-858B-BFC5ED1B8624}" srcOrd="0" destOrd="0" parTransId="{99D1015A-E4DF-445F-B822-5C9CD4327C9A}" sibTransId="{E69D0270-9E40-48A2-B5B1-CD77023170E6}"/>
    <dgm:cxn modelId="{2CE346C9-4854-48C8-A3AB-492EED071280}" type="presOf" srcId="{33362E8F-9579-4ECB-8ADF-3477BEE1C05A}" destId="{871DD5F4-CDA1-4C29-97E1-8CE664275E93}" srcOrd="0" destOrd="0" presId="urn:microsoft.com/office/officeart/2018/2/layout/IconVerticalSolidList"/>
    <dgm:cxn modelId="{88E43118-0D3E-423C-A910-F52865AE02AD}" type="presParOf" srcId="{C71FE092-29B1-4CE8-B504-DB5717622D05}" destId="{49E6D7C6-4AF7-4558-9661-A1575ECFD3CE}" srcOrd="0" destOrd="0" presId="urn:microsoft.com/office/officeart/2018/2/layout/IconVerticalSolidList"/>
    <dgm:cxn modelId="{2FF635E3-E612-4E97-9C4A-819353E070CB}" type="presParOf" srcId="{49E6D7C6-4AF7-4558-9661-A1575ECFD3CE}" destId="{86071733-E24D-4D0B-92A3-5F975EE29EBA}" srcOrd="0" destOrd="0" presId="urn:microsoft.com/office/officeart/2018/2/layout/IconVerticalSolidList"/>
    <dgm:cxn modelId="{98AD8D19-9130-4796-B55A-22A33D48E3B6}" type="presParOf" srcId="{49E6D7C6-4AF7-4558-9661-A1575ECFD3CE}" destId="{10B8F7D9-84C3-4084-930E-8186B03CBAFE}" srcOrd="1" destOrd="0" presId="urn:microsoft.com/office/officeart/2018/2/layout/IconVerticalSolidList"/>
    <dgm:cxn modelId="{664197CC-D2D7-4FB1-BFC9-007FB9747430}" type="presParOf" srcId="{49E6D7C6-4AF7-4558-9661-A1575ECFD3CE}" destId="{C9C6BAB1-6698-4E10-A7CD-1EAB3AB71BE6}" srcOrd="2" destOrd="0" presId="urn:microsoft.com/office/officeart/2018/2/layout/IconVerticalSolidList"/>
    <dgm:cxn modelId="{AE868D9E-100A-4C73-8436-ECAA6124294C}" type="presParOf" srcId="{49E6D7C6-4AF7-4558-9661-A1575ECFD3CE}" destId="{64EA979F-2912-4496-8936-A58045E20A1C}" srcOrd="3" destOrd="0" presId="urn:microsoft.com/office/officeart/2018/2/layout/IconVerticalSolidList"/>
    <dgm:cxn modelId="{073A9A1D-78CB-478A-BA7E-F95014DEAD4C}" type="presParOf" srcId="{C71FE092-29B1-4CE8-B504-DB5717622D05}" destId="{39F6B926-E53A-40C6-A16B-877B5F7D42BD}" srcOrd="1" destOrd="0" presId="urn:microsoft.com/office/officeart/2018/2/layout/IconVerticalSolidList"/>
    <dgm:cxn modelId="{17053939-3C47-4D39-95B6-0CF2C7B112EB}" type="presParOf" srcId="{C71FE092-29B1-4CE8-B504-DB5717622D05}" destId="{A167E019-CB68-4247-B822-4A5739CEE41B}" srcOrd="2" destOrd="0" presId="urn:microsoft.com/office/officeart/2018/2/layout/IconVerticalSolidList"/>
    <dgm:cxn modelId="{D6E46438-294C-4FA1-8ED9-E461A089FD6F}" type="presParOf" srcId="{A167E019-CB68-4247-B822-4A5739CEE41B}" destId="{839B87BA-1B0E-4C7A-9D9A-86C9E36329A5}" srcOrd="0" destOrd="0" presId="urn:microsoft.com/office/officeart/2018/2/layout/IconVerticalSolidList"/>
    <dgm:cxn modelId="{E4934EDE-B378-454F-B805-E614A92D6A14}" type="presParOf" srcId="{A167E019-CB68-4247-B822-4A5739CEE41B}" destId="{26E79910-D403-418A-8276-045F5B9D49D6}" srcOrd="1" destOrd="0" presId="urn:microsoft.com/office/officeart/2018/2/layout/IconVerticalSolidList"/>
    <dgm:cxn modelId="{1D3D0B1A-8225-4133-8B15-09E85E891A7E}" type="presParOf" srcId="{A167E019-CB68-4247-B822-4A5739CEE41B}" destId="{69CBE48C-E70A-4989-965D-DC561FEBC1B4}" srcOrd="2" destOrd="0" presId="urn:microsoft.com/office/officeart/2018/2/layout/IconVerticalSolidList"/>
    <dgm:cxn modelId="{6AACF144-E494-4A59-970F-711CB36AB3C0}" type="presParOf" srcId="{A167E019-CB68-4247-B822-4A5739CEE41B}" destId="{049379E7-FC14-44FF-8898-F22CD8074DF6}" srcOrd="3" destOrd="0" presId="urn:microsoft.com/office/officeart/2018/2/layout/IconVerticalSolidList"/>
    <dgm:cxn modelId="{69342984-9BA3-4FF8-9C65-16A5CD117043}" type="presParOf" srcId="{C71FE092-29B1-4CE8-B504-DB5717622D05}" destId="{B0D4E821-3AB2-426F-81F2-02B17019002A}" srcOrd="3" destOrd="0" presId="urn:microsoft.com/office/officeart/2018/2/layout/IconVerticalSolidList"/>
    <dgm:cxn modelId="{77BCAABD-198A-4A08-B41C-B8506D51C38C}" type="presParOf" srcId="{C71FE092-29B1-4CE8-B504-DB5717622D05}" destId="{B5208276-9A96-47BE-A680-587CFFF5DEB6}" srcOrd="4" destOrd="0" presId="urn:microsoft.com/office/officeart/2018/2/layout/IconVerticalSolidList"/>
    <dgm:cxn modelId="{B5E4FDB4-7A3B-48FC-ABA9-E7B15DE2E546}" type="presParOf" srcId="{B5208276-9A96-47BE-A680-587CFFF5DEB6}" destId="{0AA5C0B4-760B-491F-8849-40CB66F1B2D6}" srcOrd="0" destOrd="0" presId="urn:microsoft.com/office/officeart/2018/2/layout/IconVerticalSolidList"/>
    <dgm:cxn modelId="{67266843-1411-456A-94D6-CE7D9D856053}" type="presParOf" srcId="{B5208276-9A96-47BE-A680-587CFFF5DEB6}" destId="{B1C4ACDC-4692-4A8D-A357-DBFCB628CCA6}" srcOrd="1" destOrd="0" presId="urn:microsoft.com/office/officeart/2018/2/layout/IconVerticalSolidList"/>
    <dgm:cxn modelId="{5E38E990-4FB7-43B4-AFAB-584DEB997919}" type="presParOf" srcId="{B5208276-9A96-47BE-A680-587CFFF5DEB6}" destId="{AAB240C3-6BB7-4058-ADC8-033CBFE67B5F}" srcOrd="2" destOrd="0" presId="urn:microsoft.com/office/officeart/2018/2/layout/IconVerticalSolidList"/>
    <dgm:cxn modelId="{A0F7EB44-E83B-424A-81C8-548BD71563CB}" type="presParOf" srcId="{B5208276-9A96-47BE-A680-587CFFF5DEB6}" destId="{406BA8E9-02FB-4607-A433-02884A41AAB3}" srcOrd="3" destOrd="0" presId="urn:microsoft.com/office/officeart/2018/2/layout/IconVerticalSolidList"/>
    <dgm:cxn modelId="{9BBC6DDC-9CA5-49E2-999B-AEF769A3EEB2}" type="presParOf" srcId="{C71FE092-29B1-4CE8-B504-DB5717622D05}" destId="{113853AA-BED5-48AA-B7FB-D2F4646DE4F6}" srcOrd="5" destOrd="0" presId="urn:microsoft.com/office/officeart/2018/2/layout/IconVerticalSolidList"/>
    <dgm:cxn modelId="{36CA5B11-6B13-4C16-8967-64C1DEED9A7B}" type="presParOf" srcId="{C71FE092-29B1-4CE8-B504-DB5717622D05}" destId="{2EBECA23-1AF0-4133-9976-81BFA6D3B2E8}" srcOrd="6" destOrd="0" presId="urn:microsoft.com/office/officeart/2018/2/layout/IconVerticalSolidList"/>
    <dgm:cxn modelId="{05442DD9-5DB8-4C62-8106-60584F0D88CE}" type="presParOf" srcId="{2EBECA23-1AF0-4133-9976-81BFA6D3B2E8}" destId="{A85B97AE-A10D-4B37-A52D-B6E7A94DAE50}" srcOrd="0" destOrd="0" presId="urn:microsoft.com/office/officeart/2018/2/layout/IconVerticalSolidList"/>
    <dgm:cxn modelId="{FD19CF80-D159-48A9-A359-9834F76244B1}" type="presParOf" srcId="{2EBECA23-1AF0-4133-9976-81BFA6D3B2E8}" destId="{43E36DD5-3FF6-4A2A-9845-5655117946AC}" srcOrd="1" destOrd="0" presId="urn:microsoft.com/office/officeart/2018/2/layout/IconVerticalSolidList"/>
    <dgm:cxn modelId="{8578CA21-2997-4B3B-99D5-448C3BF31C84}" type="presParOf" srcId="{2EBECA23-1AF0-4133-9976-81BFA6D3B2E8}" destId="{6D5C6B44-7042-42A9-A770-1CC03D42D159}" srcOrd="2" destOrd="0" presId="urn:microsoft.com/office/officeart/2018/2/layout/IconVerticalSolidList"/>
    <dgm:cxn modelId="{659882FC-332D-42E8-95D3-196A8DE0B0F5}" type="presParOf" srcId="{2EBECA23-1AF0-4133-9976-81BFA6D3B2E8}" destId="{871DD5F4-CDA1-4C29-97E1-8CE664275E93}" srcOrd="3" destOrd="0" presId="urn:microsoft.com/office/officeart/2018/2/layout/IconVerticalSolidList"/>
    <dgm:cxn modelId="{9887203D-84D3-491C-B67E-97804465A473}" type="presParOf" srcId="{C71FE092-29B1-4CE8-B504-DB5717622D05}" destId="{C556F1CA-B262-4943-9F6E-8F1A9C22F5F5}" srcOrd="7" destOrd="0" presId="urn:microsoft.com/office/officeart/2018/2/layout/IconVerticalSolidList"/>
    <dgm:cxn modelId="{BDCC963F-1280-4A6F-97E5-4BAC66EBDD91}" type="presParOf" srcId="{C71FE092-29B1-4CE8-B504-DB5717622D05}" destId="{0AF1674B-4932-4E33-9616-AA1EE41C13FF}" srcOrd="8" destOrd="0" presId="urn:microsoft.com/office/officeart/2018/2/layout/IconVerticalSolidList"/>
    <dgm:cxn modelId="{86D1B740-A128-4B24-89A6-D86CC4190CB3}" type="presParOf" srcId="{0AF1674B-4932-4E33-9616-AA1EE41C13FF}" destId="{FBE90F73-3503-415E-8DAA-81A86B7D2511}" srcOrd="0" destOrd="0" presId="urn:microsoft.com/office/officeart/2018/2/layout/IconVerticalSolidList"/>
    <dgm:cxn modelId="{0B2FD55E-D146-4F3F-9CE1-1FF67389F178}" type="presParOf" srcId="{0AF1674B-4932-4E33-9616-AA1EE41C13FF}" destId="{2CF8CA05-4649-4703-AB23-793A51979507}" srcOrd="1" destOrd="0" presId="urn:microsoft.com/office/officeart/2018/2/layout/IconVerticalSolidList"/>
    <dgm:cxn modelId="{AAD2F690-5C31-4DDF-9CD1-277EE3ABDE55}" type="presParOf" srcId="{0AF1674B-4932-4E33-9616-AA1EE41C13FF}" destId="{AE25A92A-5785-4E0E-9F2A-0D5660E2DCF1}" srcOrd="2" destOrd="0" presId="urn:microsoft.com/office/officeart/2018/2/layout/IconVerticalSolidList"/>
    <dgm:cxn modelId="{4B319932-89EC-4349-AAC2-D40115E806F9}" type="presParOf" srcId="{0AF1674B-4932-4E33-9616-AA1EE41C13FF}" destId="{B9C079F1-0035-4E9D-8A2C-D7F84728BAB4}"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2B48395-8D5B-4918-8CE1-1056321AF56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9B130BD-1300-4EDB-AF83-6B3F20BB0897}">
      <dgm:prSet custT="1"/>
      <dgm:spPr/>
      <dgm:t>
        <a:bodyPr/>
        <a:lstStyle/>
        <a:p>
          <a:r>
            <a:rPr lang="en-US" sz="1900" dirty="0"/>
            <a:t>Real-time analytics &amp; chat apps</a:t>
          </a:r>
        </a:p>
      </dgm:t>
    </dgm:pt>
    <dgm:pt modelId="{AB3F1A08-DA2B-4CCE-9A5D-68800D276D51}" type="parTrans" cxnId="{DF0EF144-9A4D-4EEB-819F-AF06B1ACCDC8}">
      <dgm:prSet/>
      <dgm:spPr/>
      <dgm:t>
        <a:bodyPr/>
        <a:lstStyle/>
        <a:p>
          <a:endParaRPr lang="en-US" sz="1900"/>
        </a:p>
      </dgm:t>
    </dgm:pt>
    <dgm:pt modelId="{BBF0CB6A-18B8-46C3-AA43-A053EEA145E2}" type="sibTrans" cxnId="{DF0EF144-9A4D-4EEB-819F-AF06B1ACCDC8}">
      <dgm:prSet/>
      <dgm:spPr/>
      <dgm:t>
        <a:bodyPr/>
        <a:lstStyle/>
        <a:p>
          <a:endParaRPr lang="en-US" sz="1900"/>
        </a:p>
      </dgm:t>
    </dgm:pt>
    <dgm:pt modelId="{A40E0BE7-80AB-4FDD-AF26-7D4CA8E7232B}">
      <dgm:prSet custT="1"/>
      <dgm:spPr/>
      <dgm:t>
        <a:bodyPr/>
        <a:lstStyle/>
        <a:p>
          <a:r>
            <a:rPr lang="en-US" sz="1900"/>
            <a:t>Metrics DB</a:t>
          </a:r>
        </a:p>
      </dgm:t>
    </dgm:pt>
    <dgm:pt modelId="{C1BC4CC9-41C7-4A95-B1DA-CC1812237A81}" type="parTrans" cxnId="{30420022-B2FF-461F-AC48-2865DFE3F5F6}">
      <dgm:prSet/>
      <dgm:spPr/>
      <dgm:t>
        <a:bodyPr/>
        <a:lstStyle/>
        <a:p>
          <a:endParaRPr lang="en-US" sz="1900"/>
        </a:p>
      </dgm:t>
    </dgm:pt>
    <dgm:pt modelId="{B64A8BE3-FDF1-4D9C-9DA8-13626C5438C0}" type="sibTrans" cxnId="{30420022-B2FF-461F-AC48-2865DFE3F5F6}">
      <dgm:prSet/>
      <dgm:spPr/>
      <dgm:t>
        <a:bodyPr/>
        <a:lstStyle/>
        <a:p>
          <a:endParaRPr lang="en-US" sz="1900"/>
        </a:p>
      </dgm:t>
    </dgm:pt>
    <dgm:pt modelId="{375EE895-9AD4-4934-9559-9A26D3D2A696}">
      <dgm:prSet custT="1"/>
      <dgm:spPr/>
      <dgm:t>
        <a:bodyPr/>
        <a:lstStyle/>
        <a:p>
          <a:r>
            <a:rPr lang="en-US" sz="1900"/>
            <a:t>Leaderboards (game high scores)</a:t>
          </a:r>
        </a:p>
      </dgm:t>
    </dgm:pt>
    <dgm:pt modelId="{D899A4A0-0725-458C-A4D4-438901D99530}" type="parTrans" cxnId="{9078FA01-F95B-419A-9F93-C33830A87D14}">
      <dgm:prSet/>
      <dgm:spPr/>
      <dgm:t>
        <a:bodyPr/>
        <a:lstStyle/>
        <a:p>
          <a:endParaRPr lang="en-US" sz="1900"/>
        </a:p>
      </dgm:t>
    </dgm:pt>
    <dgm:pt modelId="{D45FDD39-DB1B-46B0-9714-881634141DF4}" type="sibTrans" cxnId="{9078FA01-F95B-419A-9F93-C33830A87D14}">
      <dgm:prSet/>
      <dgm:spPr/>
      <dgm:t>
        <a:bodyPr/>
        <a:lstStyle/>
        <a:p>
          <a:endParaRPr lang="en-US" sz="1900"/>
        </a:p>
      </dgm:t>
    </dgm:pt>
    <dgm:pt modelId="{D85E8BA4-6C5D-4356-8189-07E17CA1C7E4}">
      <dgm:prSet custT="1"/>
      <dgm:spPr/>
      <dgm:t>
        <a:bodyPr/>
        <a:lstStyle/>
        <a:p>
          <a:r>
            <a:rPr lang="en-US" sz="1900"/>
            <a:t>Geolocation lookup</a:t>
          </a:r>
        </a:p>
      </dgm:t>
    </dgm:pt>
    <dgm:pt modelId="{BB680523-3AB9-40B2-954C-B614A9332FC3}" type="parTrans" cxnId="{D1850F05-935B-4FB2-A67E-FCD6A29310E5}">
      <dgm:prSet/>
      <dgm:spPr/>
      <dgm:t>
        <a:bodyPr/>
        <a:lstStyle/>
        <a:p>
          <a:endParaRPr lang="en-US" sz="1900"/>
        </a:p>
      </dgm:t>
    </dgm:pt>
    <dgm:pt modelId="{0E3A11B3-0B86-4216-B72F-3F6C08C11813}" type="sibTrans" cxnId="{D1850F05-935B-4FB2-A67E-FCD6A29310E5}">
      <dgm:prSet/>
      <dgm:spPr/>
      <dgm:t>
        <a:bodyPr/>
        <a:lstStyle/>
        <a:p>
          <a:endParaRPr lang="en-US" sz="1900"/>
        </a:p>
      </dgm:t>
    </dgm:pt>
    <dgm:pt modelId="{706B93F3-A94E-4DA8-AABF-86AF6F285077}">
      <dgm:prSet custT="1"/>
      <dgm:spPr/>
      <dgm:t>
        <a:bodyPr/>
        <a:lstStyle/>
        <a:p>
          <a:r>
            <a:rPr lang="en-US" sz="1900"/>
            <a:t>API throttling (rate-limits)</a:t>
          </a:r>
        </a:p>
      </dgm:t>
    </dgm:pt>
    <dgm:pt modelId="{8CE81416-E855-4454-BB62-B8B405EA80CF}" type="parTrans" cxnId="{13FAF9D9-6FAB-4B1B-9FF5-7B7D70872628}">
      <dgm:prSet/>
      <dgm:spPr/>
      <dgm:t>
        <a:bodyPr/>
        <a:lstStyle/>
        <a:p>
          <a:endParaRPr lang="en-US" sz="1900"/>
        </a:p>
      </dgm:t>
    </dgm:pt>
    <dgm:pt modelId="{8631355D-C9D2-40B7-82EC-FFBC3D2F8C6D}" type="sibTrans" cxnId="{13FAF9D9-6FAB-4B1B-9FF5-7B7D70872628}">
      <dgm:prSet/>
      <dgm:spPr/>
      <dgm:t>
        <a:bodyPr/>
        <a:lstStyle/>
        <a:p>
          <a:endParaRPr lang="en-US" sz="1900"/>
        </a:p>
      </dgm:t>
    </dgm:pt>
    <dgm:pt modelId="{E8678AE4-A67E-4067-935D-BD7271490BC6}">
      <dgm:prSet custT="1"/>
      <dgm:spPr/>
      <dgm:t>
        <a:bodyPr/>
        <a:lstStyle/>
        <a:p>
          <a:r>
            <a:rPr lang="en-US" sz="1900"/>
            <a:t>Autocomplete</a:t>
          </a:r>
        </a:p>
      </dgm:t>
    </dgm:pt>
    <dgm:pt modelId="{85F7862C-2F77-4A6B-A4F9-4A5F7B60DA47}" type="parTrans" cxnId="{03EF6775-9BB5-46D5-945A-7CF21CAE1883}">
      <dgm:prSet/>
      <dgm:spPr/>
      <dgm:t>
        <a:bodyPr/>
        <a:lstStyle/>
        <a:p>
          <a:endParaRPr lang="en-US" sz="1900"/>
        </a:p>
      </dgm:t>
    </dgm:pt>
    <dgm:pt modelId="{0C996A2A-9662-4A40-9DBF-F7AEF5580D73}" type="sibTrans" cxnId="{03EF6775-9BB5-46D5-945A-7CF21CAE1883}">
      <dgm:prSet/>
      <dgm:spPr/>
      <dgm:t>
        <a:bodyPr/>
        <a:lstStyle/>
        <a:p>
          <a:endParaRPr lang="en-US" sz="1900"/>
        </a:p>
      </dgm:t>
    </dgm:pt>
    <dgm:pt modelId="{045741F8-4E51-4D5B-9D4D-1F87E784B940}">
      <dgm:prSet custT="1"/>
      <dgm:spPr/>
      <dgm:t>
        <a:bodyPr/>
        <a:lstStyle/>
        <a:p>
          <a:r>
            <a:rPr lang="en-US" sz="1900"/>
            <a:t>Social activity feed</a:t>
          </a:r>
        </a:p>
      </dgm:t>
    </dgm:pt>
    <dgm:pt modelId="{7A8A6624-8F05-408F-A9DB-9626054F9E3D}" type="parTrans" cxnId="{FF2CF873-036F-439C-A80E-3C2509B5E473}">
      <dgm:prSet/>
      <dgm:spPr/>
      <dgm:t>
        <a:bodyPr/>
        <a:lstStyle/>
        <a:p>
          <a:endParaRPr lang="en-US" sz="1900"/>
        </a:p>
      </dgm:t>
    </dgm:pt>
    <dgm:pt modelId="{21B5563E-830F-43CD-868F-E9A8A3954B5F}" type="sibTrans" cxnId="{FF2CF873-036F-439C-A80E-3C2509B5E473}">
      <dgm:prSet/>
      <dgm:spPr/>
      <dgm:t>
        <a:bodyPr/>
        <a:lstStyle/>
        <a:p>
          <a:endParaRPr lang="en-US" sz="1900"/>
        </a:p>
      </dgm:t>
    </dgm:pt>
    <dgm:pt modelId="{68FCE9EB-5607-475C-BC61-7CA24013B2CE}" type="pres">
      <dgm:prSet presAssocID="{A2B48395-8D5B-4918-8CE1-1056321AF561}" presName="root" presStyleCnt="0">
        <dgm:presLayoutVars>
          <dgm:dir/>
          <dgm:resizeHandles val="exact"/>
        </dgm:presLayoutVars>
      </dgm:prSet>
      <dgm:spPr/>
    </dgm:pt>
    <dgm:pt modelId="{DF871EA7-70A3-4A22-8E0E-098E97658905}" type="pres">
      <dgm:prSet presAssocID="{49B130BD-1300-4EDB-AF83-6B3F20BB0897}" presName="compNode" presStyleCnt="0"/>
      <dgm:spPr/>
    </dgm:pt>
    <dgm:pt modelId="{91212B19-B93A-4F91-B33B-DD179CF4F809}" type="pres">
      <dgm:prSet presAssocID="{49B130BD-1300-4EDB-AF83-6B3F20BB0897}" presName="bgRect" presStyleLbl="bgShp" presStyleIdx="0" presStyleCnt="7"/>
      <dgm:spPr/>
    </dgm:pt>
    <dgm:pt modelId="{4A45615A-8335-455A-AC3F-BBE87955FFE7}" type="pres">
      <dgm:prSet presAssocID="{49B130BD-1300-4EDB-AF83-6B3F20BB0897}"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0EA1BA40-3FF7-4DF6-A755-BFA767C6762A}" type="pres">
      <dgm:prSet presAssocID="{49B130BD-1300-4EDB-AF83-6B3F20BB0897}" presName="spaceRect" presStyleCnt="0"/>
      <dgm:spPr/>
    </dgm:pt>
    <dgm:pt modelId="{CB1BC440-1801-4EC0-B2B8-EF68B5D6B5D8}" type="pres">
      <dgm:prSet presAssocID="{49B130BD-1300-4EDB-AF83-6B3F20BB0897}" presName="parTx" presStyleLbl="revTx" presStyleIdx="0" presStyleCnt="7">
        <dgm:presLayoutVars>
          <dgm:chMax val="0"/>
          <dgm:chPref val="0"/>
        </dgm:presLayoutVars>
      </dgm:prSet>
      <dgm:spPr/>
    </dgm:pt>
    <dgm:pt modelId="{6F37A332-A266-458C-AD5A-3AB51D0DCCC8}" type="pres">
      <dgm:prSet presAssocID="{BBF0CB6A-18B8-46C3-AA43-A053EEA145E2}" presName="sibTrans" presStyleCnt="0"/>
      <dgm:spPr/>
    </dgm:pt>
    <dgm:pt modelId="{40AC098B-9B32-40A4-B9DC-0545F2C1BFE8}" type="pres">
      <dgm:prSet presAssocID="{A40E0BE7-80AB-4FDD-AF26-7D4CA8E7232B}" presName="compNode" presStyleCnt="0"/>
      <dgm:spPr/>
    </dgm:pt>
    <dgm:pt modelId="{C65FA98E-BA63-4CB3-B0F2-DD3092B51D36}" type="pres">
      <dgm:prSet presAssocID="{A40E0BE7-80AB-4FDD-AF26-7D4CA8E7232B}" presName="bgRect" presStyleLbl="bgShp" presStyleIdx="1" presStyleCnt="7"/>
      <dgm:spPr/>
    </dgm:pt>
    <dgm:pt modelId="{92EA3392-0105-433E-BF52-7B1D8DE97F53}" type="pres">
      <dgm:prSet presAssocID="{A40E0BE7-80AB-4FDD-AF26-7D4CA8E7232B}" presName="iconRect" presStyleLbl="node1" presStyleIdx="1" presStyleCnt="7"/>
      <dgm:spPr>
        <a:blipFill>
          <a:blip xmlns:r="http://schemas.openxmlformats.org/officeDocument/2006/relationships"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C037B13-5241-4139-B4F4-F377678B7667}" type="pres">
      <dgm:prSet presAssocID="{A40E0BE7-80AB-4FDD-AF26-7D4CA8E7232B}" presName="spaceRect" presStyleCnt="0"/>
      <dgm:spPr/>
    </dgm:pt>
    <dgm:pt modelId="{0A4C3770-EA2D-42E4-BA8B-E8D6D0ABF63A}" type="pres">
      <dgm:prSet presAssocID="{A40E0BE7-80AB-4FDD-AF26-7D4CA8E7232B}" presName="parTx" presStyleLbl="revTx" presStyleIdx="1" presStyleCnt="7">
        <dgm:presLayoutVars>
          <dgm:chMax val="0"/>
          <dgm:chPref val="0"/>
        </dgm:presLayoutVars>
      </dgm:prSet>
      <dgm:spPr/>
    </dgm:pt>
    <dgm:pt modelId="{3D26EF3F-1924-4E2C-901C-4C6ED95C88DE}" type="pres">
      <dgm:prSet presAssocID="{B64A8BE3-FDF1-4D9C-9DA8-13626C5438C0}" presName="sibTrans" presStyleCnt="0"/>
      <dgm:spPr/>
    </dgm:pt>
    <dgm:pt modelId="{BF4CE3CE-A52B-4BA6-93BF-C779E517291E}" type="pres">
      <dgm:prSet presAssocID="{375EE895-9AD4-4934-9559-9A26D3D2A696}" presName="compNode" presStyleCnt="0"/>
      <dgm:spPr/>
    </dgm:pt>
    <dgm:pt modelId="{5D2F6BF1-E954-4281-8231-5873A6DE91E3}" type="pres">
      <dgm:prSet presAssocID="{375EE895-9AD4-4934-9559-9A26D3D2A696}" presName="bgRect" presStyleLbl="bgShp" presStyleIdx="2" presStyleCnt="7"/>
      <dgm:spPr/>
    </dgm:pt>
    <dgm:pt modelId="{BD236787-BA44-4037-B1C0-F7856FF45F8B}" type="pres">
      <dgm:prSet presAssocID="{375EE895-9AD4-4934-9559-9A26D3D2A696}" presName="iconRect" presStyleLbl="node1" presStyleIdx="2" presStyleCnt="7"/>
      <dgm:spPr>
        <a:blipFill>
          <a:blip xmlns:r="http://schemas.openxmlformats.org/officeDocument/2006/relationships"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ss Pieces"/>
        </a:ext>
      </dgm:extLst>
    </dgm:pt>
    <dgm:pt modelId="{700CCD07-0A5E-454B-A22E-5956415AD1C3}" type="pres">
      <dgm:prSet presAssocID="{375EE895-9AD4-4934-9559-9A26D3D2A696}" presName="spaceRect" presStyleCnt="0"/>
      <dgm:spPr/>
    </dgm:pt>
    <dgm:pt modelId="{1A8E711C-6697-44A2-9EC0-BEF2ED473B97}" type="pres">
      <dgm:prSet presAssocID="{375EE895-9AD4-4934-9559-9A26D3D2A696}" presName="parTx" presStyleLbl="revTx" presStyleIdx="2" presStyleCnt="7">
        <dgm:presLayoutVars>
          <dgm:chMax val="0"/>
          <dgm:chPref val="0"/>
        </dgm:presLayoutVars>
      </dgm:prSet>
      <dgm:spPr/>
    </dgm:pt>
    <dgm:pt modelId="{D2C50678-7CA7-4998-BAB3-1D5997B2F02D}" type="pres">
      <dgm:prSet presAssocID="{D45FDD39-DB1B-46B0-9714-881634141DF4}" presName="sibTrans" presStyleCnt="0"/>
      <dgm:spPr/>
    </dgm:pt>
    <dgm:pt modelId="{DCABB9B1-A3D7-4B86-AEF4-DA0D1EE4E175}" type="pres">
      <dgm:prSet presAssocID="{D85E8BA4-6C5D-4356-8189-07E17CA1C7E4}" presName="compNode" presStyleCnt="0"/>
      <dgm:spPr/>
    </dgm:pt>
    <dgm:pt modelId="{4A29D1E1-0C5F-4F95-82BF-1563C11FD9BC}" type="pres">
      <dgm:prSet presAssocID="{D85E8BA4-6C5D-4356-8189-07E17CA1C7E4}" presName="bgRect" presStyleLbl="bgShp" presStyleIdx="3" presStyleCnt="7"/>
      <dgm:spPr/>
    </dgm:pt>
    <dgm:pt modelId="{53A06B80-7C69-4D08-8A9E-08347CE996AB}" type="pres">
      <dgm:prSet presAssocID="{D85E8BA4-6C5D-4356-8189-07E17CA1C7E4}" presName="iconRect" presStyleLbl="node1" presStyleIdx="3" presStyleCnt="7"/>
      <dgm:spPr>
        <a:blipFill>
          <a:blip xmlns:r="http://schemas.openxmlformats.org/officeDocument/2006/relationships"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r"/>
        </a:ext>
      </dgm:extLst>
    </dgm:pt>
    <dgm:pt modelId="{399159FE-7ACA-40A3-AE21-8A51F39CC4EF}" type="pres">
      <dgm:prSet presAssocID="{D85E8BA4-6C5D-4356-8189-07E17CA1C7E4}" presName="spaceRect" presStyleCnt="0"/>
      <dgm:spPr/>
    </dgm:pt>
    <dgm:pt modelId="{C376C505-6D13-42F2-BF57-09698F721EA7}" type="pres">
      <dgm:prSet presAssocID="{D85E8BA4-6C5D-4356-8189-07E17CA1C7E4}" presName="parTx" presStyleLbl="revTx" presStyleIdx="3" presStyleCnt="7">
        <dgm:presLayoutVars>
          <dgm:chMax val="0"/>
          <dgm:chPref val="0"/>
        </dgm:presLayoutVars>
      </dgm:prSet>
      <dgm:spPr/>
    </dgm:pt>
    <dgm:pt modelId="{6A21DC8D-1E87-409D-BBB3-947DF0DE1BBC}" type="pres">
      <dgm:prSet presAssocID="{0E3A11B3-0B86-4216-B72F-3F6C08C11813}" presName="sibTrans" presStyleCnt="0"/>
      <dgm:spPr/>
    </dgm:pt>
    <dgm:pt modelId="{7DC12646-7436-4D96-B194-8ED9FEE6176E}" type="pres">
      <dgm:prSet presAssocID="{706B93F3-A94E-4DA8-AABF-86AF6F285077}" presName="compNode" presStyleCnt="0"/>
      <dgm:spPr/>
    </dgm:pt>
    <dgm:pt modelId="{22A0CC6B-D86E-4534-84EA-18DF2D0C5504}" type="pres">
      <dgm:prSet presAssocID="{706B93F3-A94E-4DA8-AABF-86AF6F285077}" presName="bgRect" presStyleLbl="bgShp" presStyleIdx="4" presStyleCnt="7"/>
      <dgm:spPr/>
    </dgm:pt>
    <dgm:pt modelId="{97CE2582-100A-4242-A9DE-1DEBCBE6808F}" type="pres">
      <dgm:prSet presAssocID="{706B93F3-A94E-4DA8-AABF-86AF6F285077}" presName="iconRect" presStyleLbl="node1" presStyleIdx="4" presStyleCnt="7"/>
      <dgm:spPr>
        <a:blipFill>
          <a:blip xmlns:r="http://schemas.openxmlformats.org/officeDocument/2006/relationships"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itcoin"/>
        </a:ext>
      </dgm:extLst>
    </dgm:pt>
    <dgm:pt modelId="{D738A5E9-999A-44CA-AFEC-6F83AAE8623D}" type="pres">
      <dgm:prSet presAssocID="{706B93F3-A94E-4DA8-AABF-86AF6F285077}" presName="spaceRect" presStyleCnt="0"/>
      <dgm:spPr/>
    </dgm:pt>
    <dgm:pt modelId="{D284A29C-84E0-4B6F-BDB9-1F584C1FD0BC}" type="pres">
      <dgm:prSet presAssocID="{706B93F3-A94E-4DA8-AABF-86AF6F285077}" presName="parTx" presStyleLbl="revTx" presStyleIdx="4" presStyleCnt="7">
        <dgm:presLayoutVars>
          <dgm:chMax val="0"/>
          <dgm:chPref val="0"/>
        </dgm:presLayoutVars>
      </dgm:prSet>
      <dgm:spPr/>
    </dgm:pt>
    <dgm:pt modelId="{C64A06B4-826C-45D7-B9C6-CD2A26642128}" type="pres">
      <dgm:prSet presAssocID="{8631355D-C9D2-40B7-82EC-FFBC3D2F8C6D}" presName="sibTrans" presStyleCnt="0"/>
      <dgm:spPr/>
    </dgm:pt>
    <dgm:pt modelId="{9CA39BB1-6D8E-4AF6-87D8-1894C18F2CF0}" type="pres">
      <dgm:prSet presAssocID="{E8678AE4-A67E-4067-935D-BD7271490BC6}" presName="compNode" presStyleCnt="0"/>
      <dgm:spPr/>
    </dgm:pt>
    <dgm:pt modelId="{08A19851-98E5-4382-977B-D2C5FF02458F}" type="pres">
      <dgm:prSet presAssocID="{E8678AE4-A67E-4067-935D-BD7271490BC6}" presName="bgRect" presStyleLbl="bgShp" presStyleIdx="5" presStyleCnt="7"/>
      <dgm:spPr/>
    </dgm:pt>
    <dgm:pt modelId="{E07E7CE4-5805-456A-A75F-74B592125516}" type="pres">
      <dgm:prSet presAssocID="{E8678AE4-A67E-4067-935D-BD7271490BC6}" presName="iconRect" presStyleLbl="node1" presStyleIdx="5" presStyleCnt="7"/>
      <dgm:spPr>
        <a:blipFill>
          <a:blip xmlns:r="http://schemas.openxmlformats.org/officeDocument/2006/relationships"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ind Chime"/>
        </a:ext>
      </dgm:extLst>
    </dgm:pt>
    <dgm:pt modelId="{190DC00D-5FCA-477C-9D81-A726E4504AEB}" type="pres">
      <dgm:prSet presAssocID="{E8678AE4-A67E-4067-935D-BD7271490BC6}" presName="spaceRect" presStyleCnt="0"/>
      <dgm:spPr/>
    </dgm:pt>
    <dgm:pt modelId="{A2285DD6-9B80-4DA3-9EFD-46E986523EB2}" type="pres">
      <dgm:prSet presAssocID="{E8678AE4-A67E-4067-935D-BD7271490BC6}" presName="parTx" presStyleLbl="revTx" presStyleIdx="5" presStyleCnt="7">
        <dgm:presLayoutVars>
          <dgm:chMax val="0"/>
          <dgm:chPref val="0"/>
        </dgm:presLayoutVars>
      </dgm:prSet>
      <dgm:spPr/>
    </dgm:pt>
    <dgm:pt modelId="{7B53B9B4-CD0F-427D-9BE7-2F24A8BD9489}" type="pres">
      <dgm:prSet presAssocID="{0C996A2A-9662-4A40-9DBF-F7AEF5580D73}" presName="sibTrans" presStyleCnt="0"/>
      <dgm:spPr/>
    </dgm:pt>
    <dgm:pt modelId="{3B69B3BF-A3F0-4D02-BC4B-DA12A8F6E37E}" type="pres">
      <dgm:prSet presAssocID="{045741F8-4E51-4D5B-9D4D-1F87E784B940}" presName="compNode" presStyleCnt="0"/>
      <dgm:spPr/>
    </dgm:pt>
    <dgm:pt modelId="{D9B0AA6A-E385-4B79-A728-C71F2502CB9A}" type="pres">
      <dgm:prSet presAssocID="{045741F8-4E51-4D5B-9D4D-1F87E784B940}" presName="bgRect" presStyleLbl="bgShp" presStyleIdx="6" presStyleCnt="7"/>
      <dgm:spPr/>
    </dgm:pt>
    <dgm:pt modelId="{7EF52B0E-349D-469A-8244-B4B56E5A377B}" type="pres">
      <dgm:prSet presAssocID="{045741F8-4E51-4D5B-9D4D-1F87E784B940}" presName="iconRect" presStyleLbl="node1" presStyleIdx="6" presStyleCnt="7"/>
      <dgm:spPr>
        <a:blipFill>
          <a:blip xmlns:r="http://schemas.openxmlformats.org/officeDocument/2006/relationships"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at"/>
        </a:ext>
      </dgm:extLst>
    </dgm:pt>
    <dgm:pt modelId="{0A15797F-9B0A-4BD3-A3A9-AC0721C69FB0}" type="pres">
      <dgm:prSet presAssocID="{045741F8-4E51-4D5B-9D4D-1F87E784B940}" presName="spaceRect" presStyleCnt="0"/>
      <dgm:spPr/>
    </dgm:pt>
    <dgm:pt modelId="{97DA518F-16A7-4F9A-900B-4098AD927D09}" type="pres">
      <dgm:prSet presAssocID="{045741F8-4E51-4D5B-9D4D-1F87E784B940}" presName="parTx" presStyleLbl="revTx" presStyleIdx="6" presStyleCnt="7">
        <dgm:presLayoutVars>
          <dgm:chMax val="0"/>
          <dgm:chPref val="0"/>
        </dgm:presLayoutVars>
      </dgm:prSet>
      <dgm:spPr/>
    </dgm:pt>
  </dgm:ptLst>
  <dgm:cxnLst>
    <dgm:cxn modelId="{9078FA01-F95B-419A-9F93-C33830A87D14}" srcId="{A2B48395-8D5B-4918-8CE1-1056321AF561}" destId="{375EE895-9AD4-4934-9559-9A26D3D2A696}" srcOrd="2" destOrd="0" parTransId="{D899A4A0-0725-458C-A4D4-438901D99530}" sibTransId="{D45FDD39-DB1B-46B0-9714-881634141DF4}"/>
    <dgm:cxn modelId="{D1850F05-935B-4FB2-A67E-FCD6A29310E5}" srcId="{A2B48395-8D5B-4918-8CE1-1056321AF561}" destId="{D85E8BA4-6C5D-4356-8189-07E17CA1C7E4}" srcOrd="3" destOrd="0" parTransId="{BB680523-3AB9-40B2-954C-B614A9332FC3}" sibTransId="{0E3A11B3-0B86-4216-B72F-3F6C08C11813}"/>
    <dgm:cxn modelId="{30420022-B2FF-461F-AC48-2865DFE3F5F6}" srcId="{A2B48395-8D5B-4918-8CE1-1056321AF561}" destId="{A40E0BE7-80AB-4FDD-AF26-7D4CA8E7232B}" srcOrd="1" destOrd="0" parTransId="{C1BC4CC9-41C7-4A95-B1DA-CC1812237A81}" sibTransId="{B64A8BE3-FDF1-4D9C-9DA8-13626C5438C0}"/>
    <dgm:cxn modelId="{C3803234-D3D8-456B-862F-06ED2AC73957}" type="presOf" srcId="{D85E8BA4-6C5D-4356-8189-07E17CA1C7E4}" destId="{C376C505-6D13-42F2-BF57-09698F721EA7}" srcOrd="0" destOrd="0" presId="urn:microsoft.com/office/officeart/2018/2/layout/IconVerticalSolidList"/>
    <dgm:cxn modelId="{DF0EF144-9A4D-4EEB-819F-AF06B1ACCDC8}" srcId="{A2B48395-8D5B-4918-8CE1-1056321AF561}" destId="{49B130BD-1300-4EDB-AF83-6B3F20BB0897}" srcOrd="0" destOrd="0" parTransId="{AB3F1A08-DA2B-4CCE-9A5D-68800D276D51}" sibTransId="{BBF0CB6A-18B8-46C3-AA43-A053EEA145E2}"/>
    <dgm:cxn modelId="{B77BBD63-A23B-4D78-9E3D-415BB385B253}" type="presOf" srcId="{706B93F3-A94E-4DA8-AABF-86AF6F285077}" destId="{D284A29C-84E0-4B6F-BDB9-1F584C1FD0BC}" srcOrd="0" destOrd="0" presId="urn:microsoft.com/office/officeart/2018/2/layout/IconVerticalSolidList"/>
    <dgm:cxn modelId="{FF2CF873-036F-439C-A80E-3C2509B5E473}" srcId="{A2B48395-8D5B-4918-8CE1-1056321AF561}" destId="{045741F8-4E51-4D5B-9D4D-1F87E784B940}" srcOrd="6" destOrd="0" parTransId="{7A8A6624-8F05-408F-A9DB-9626054F9E3D}" sibTransId="{21B5563E-830F-43CD-868F-E9A8A3954B5F}"/>
    <dgm:cxn modelId="{03EF6775-9BB5-46D5-945A-7CF21CAE1883}" srcId="{A2B48395-8D5B-4918-8CE1-1056321AF561}" destId="{E8678AE4-A67E-4067-935D-BD7271490BC6}" srcOrd="5" destOrd="0" parTransId="{85F7862C-2F77-4A6B-A4F9-4A5F7B60DA47}" sibTransId="{0C996A2A-9662-4A40-9DBF-F7AEF5580D73}"/>
    <dgm:cxn modelId="{442B8279-9C9B-4655-BEDF-A5FC6FC6919C}" type="presOf" srcId="{045741F8-4E51-4D5B-9D4D-1F87E784B940}" destId="{97DA518F-16A7-4F9A-900B-4098AD927D09}" srcOrd="0" destOrd="0" presId="urn:microsoft.com/office/officeart/2018/2/layout/IconVerticalSolidList"/>
    <dgm:cxn modelId="{4C04AAA0-2220-4154-9C3F-BC36B50C18BC}" type="presOf" srcId="{375EE895-9AD4-4934-9559-9A26D3D2A696}" destId="{1A8E711C-6697-44A2-9EC0-BEF2ED473B97}" srcOrd="0" destOrd="0" presId="urn:microsoft.com/office/officeart/2018/2/layout/IconVerticalSolidList"/>
    <dgm:cxn modelId="{38D394A9-A0F4-45A2-A3AB-F69E4E998291}" type="presOf" srcId="{49B130BD-1300-4EDB-AF83-6B3F20BB0897}" destId="{CB1BC440-1801-4EC0-B2B8-EF68B5D6B5D8}" srcOrd="0" destOrd="0" presId="urn:microsoft.com/office/officeart/2018/2/layout/IconVerticalSolidList"/>
    <dgm:cxn modelId="{D73480C0-A7F9-48AC-BAFD-07302AECEA03}" type="presOf" srcId="{E8678AE4-A67E-4067-935D-BD7271490BC6}" destId="{A2285DD6-9B80-4DA3-9EFD-46E986523EB2}" srcOrd="0" destOrd="0" presId="urn:microsoft.com/office/officeart/2018/2/layout/IconVerticalSolidList"/>
    <dgm:cxn modelId="{DAF685C5-8BC1-4D5F-BD96-67ADF9988665}" type="presOf" srcId="{A40E0BE7-80AB-4FDD-AF26-7D4CA8E7232B}" destId="{0A4C3770-EA2D-42E4-BA8B-E8D6D0ABF63A}" srcOrd="0" destOrd="0" presId="urn:microsoft.com/office/officeart/2018/2/layout/IconVerticalSolidList"/>
    <dgm:cxn modelId="{13FAF9D9-6FAB-4B1B-9FF5-7B7D70872628}" srcId="{A2B48395-8D5B-4918-8CE1-1056321AF561}" destId="{706B93F3-A94E-4DA8-AABF-86AF6F285077}" srcOrd="4" destOrd="0" parTransId="{8CE81416-E855-4454-BB62-B8B405EA80CF}" sibTransId="{8631355D-C9D2-40B7-82EC-FFBC3D2F8C6D}"/>
    <dgm:cxn modelId="{71DF5EFC-18DE-4175-84DC-16F536A3CEB5}" type="presOf" srcId="{A2B48395-8D5B-4918-8CE1-1056321AF561}" destId="{68FCE9EB-5607-475C-BC61-7CA24013B2CE}" srcOrd="0" destOrd="0" presId="urn:microsoft.com/office/officeart/2018/2/layout/IconVerticalSolidList"/>
    <dgm:cxn modelId="{400FA91C-9841-4D2E-A2CD-EAA5A78603C3}" type="presParOf" srcId="{68FCE9EB-5607-475C-BC61-7CA24013B2CE}" destId="{DF871EA7-70A3-4A22-8E0E-098E97658905}" srcOrd="0" destOrd="0" presId="urn:microsoft.com/office/officeart/2018/2/layout/IconVerticalSolidList"/>
    <dgm:cxn modelId="{2EA445A9-5C77-4443-ABE0-4249B39E07F5}" type="presParOf" srcId="{DF871EA7-70A3-4A22-8E0E-098E97658905}" destId="{91212B19-B93A-4F91-B33B-DD179CF4F809}" srcOrd="0" destOrd="0" presId="urn:microsoft.com/office/officeart/2018/2/layout/IconVerticalSolidList"/>
    <dgm:cxn modelId="{B22BB1F5-6F3F-4E83-A42E-B0BD775445DB}" type="presParOf" srcId="{DF871EA7-70A3-4A22-8E0E-098E97658905}" destId="{4A45615A-8335-455A-AC3F-BBE87955FFE7}" srcOrd="1" destOrd="0" presId="urn:microsoft.com/office/officeart/2018/2/layout/IconVerticalSolidList"/>
    <dgm:cxn modelId="{F0534E49-F8CD-4FC0-842A-3E83A3B14E6B}" type="presParOf" srcId="{DF871EA7-70A3-4A22-8E0E-098E97658905}" destId="{0EA1BA40-3FF7-4DF6-A755-BFA767C6762A}" srcOrd="2" destOrd="0" presId="urn:microsoft.com/office/officeart/2018/2/layout/IconVerticalSolidList"/>
    <dgm:cxn modelId="{009E5B48-8EC6-41B4-B813-130CD13898D7}" type="presParOf" srcId="{DF871EA7-70A3-4A22-8E0E-098E97658905}" destId="{CB1BC440-1801-4EC0-B2B8-EF68B5D6B5D8}" srcOrd="3" destOrd="0" presId="urn:microsoft.com/office/officeart/2018/2/layout/IconVerticalSolidList"/>
    <dgm:cxn modelId="{706DA7AD-0514-4981-BD97-10B002461990}" type="presParOf" srcId="{68FCE9EB-5607-475C-BC61-7CA24013B2CE}" destId="{6F37A332-A266-458C-AD5A-3AB51D0DCCC8}" srcOrd="1" destOrd="0" presId="urn:microsoft.com/office/officeart/2018/2/layout/IconVerticalSolidList"/>
    <dgm:cxn modelId="{B2E6CD91-1B45-4A7D-A89C-4D2AA16D191D}" type="presParOf" srcId="{68FCE9EB-5607-475C-BC61-7CA24013B2CE}" destId="{40AC098B-9B32-40A4-B9DC-0545F2C1BFE8}" srcOrd="2" destOrd="0" presId="urn:microsoft.com/office/officeart/2018/2/layout/IconVerticalSolidList"/>
    <dgm:cxn modelId="{68CFAB39-A3D3-4802-A2C7-20CA3B20F91B}" type="presParOf" srcId="{40AC098B-9B32-40A4-B9DC-0545F2C1BFE8}" destId="{C65FA98E-BA63-4CB3-B0F2-DD3092B51D36}" srcOrd="0" destOrd="0" presId="urn:microsoft.com/office/officeart/2018/2/layout/IconVerticalSolidList"/>
    <dgm:cxn modelId="{8CE9A7D1-E863-4E8E-8DE0-FD40E62ED425}" type="presParOf" srcId="{40AC098B-9B32-40A4-B9DC-0545F2C1BFE8}" destId="{92EA3392-0105-433E-BF52-7B1D8DE97F53}" srcOrd="1" destOrd="0" presId="urn:microsoft.com/office/officeart/2018/2/layout/IconVerticalSolidList"/>
    <dgm:cxn modelId="{45014BF5-79AB-4535-BA65-FA483F6C0AF1}" type="presParOf" srcId="{40AC098B-9B32-40A4-B9DC-0545F2C1BFE8}" destId="{6C037B13-5241-4139-B4F4-F377678B7667}" srcOrd="2" destOrd="0" presId="urn:microsoft.com/office/officeart/2018/2/layout/IconVerticalSolidList"/>
    <dgm:cxn modelId="{87B3B5C5-211A-446D-B88E-B010EB96E50F}" type="presParOf" srcId="{40AC098B-9B32-40A4-B9DC-0545F2C1BFE8}" destId="{0A4C3770-EA2D-42E4-BA8B-E8D6D0ABF63A}" srcOrd="3" destOrd="0" presId="urn:microsoft.com/office/officeart/2018/2/layout/IconVerticalSolidList"/>
    <dgm:cxn modelId="{D605D616-05E7-4667-A1FB-650FCC94EECE}" type="presParOf" srcId="{68FCE9EB-5607-475C-BC61-7CA24013B2CE}" destId="{3D26EF3F-1924-4E2C-901C-4C6ED95C88DE}" srcOrd="3" destOrd="0" presId="urn:microsoft.com/office/officeart/2018/2/layout/IconVerticalSolidList"/>
    <dgm:cxn modelId="{E62E3F41-4166-455C-BC5F-E056F7531697}" type="presParOf" srcId="{68FCE9EB-5607-475C-BC61-7CA24013B2CE}" destId="{BF4CE3CE-A52B-4BA6-93BF-C779E517291E}" srcOrd="4" destOrd="0" presId="urn:microsoft.com/office/officeart/2018/2/layout/IconVerticalSolidList"/>
    <dgm:cxn modelId="{43987383-D51A-43DC-82B7-E02DF6C06B4C}" type="presParOf" srcId="{BF4CE3CE-A52B-4BA6-93BF-C779E517291E}" destId="{5D2F6BF1-E954-4281-8231-5873A6DE91E3}" srcOrd="0" destOrd="0" presId="urn:microsoft.com/office/officeart/2018/2/layout/IconVerticalSolidList"/>
    <dgm:cxn modelId="{F8962ABD-E0BE-41D4-889E-1BCFB32DB307}" type="presParOf" srcId="{BF4CE3CE-A52B-4BA6-93BF-C779E517291E}" destId="{BD236787-BA44-4037-B1C0-F7856FF45F8B}" srcOrd="1" destOrd="0" presId="urn:microsoft.com/office/officeart/2018/2/layout/IconVerticalSolidList"/>
    <dgm:cxn modelId="{75C732FA-9810-4F74-BDC1-5A4C851D912A}" type="presParOf" srcId="{BF4CE3CE-A52B-4BA6-93BF-C779E517291E}" destId="{700CCD07-0A5E-454B-A22E-5956415AD1C3}" srcOrd="2" destOrd="0" presId="urn:microsoft.com/office/officeart/2018/2/layout/IconVerticalSolidList"/>
    <dgm:cxn modelId="{60BEA1E1-C63A-43AE-AE16-D7085ADACD40}" type="presParOf" srcId="{BF4CE3CE-A52B-4BA6-93BF-C779E517291E}" destId="{1A8E711C-6697-44A2-9EC0-BEF2ED473B97}" srcOrd="3" destOrd="0" presId="urn:microsoft.com/office/officeart/2018/2/layout/IconVerticalSolidList"/>
    <dgm:cxn modelId="{1B797AF0-F947-4DFF-9FDC-85C33EFF9735}" type="presParOf" srcId="{68FCE9EB-5607-475C-BC61-7CA24013B2CE}" destId="{D2C50678-7CA7-4998-BAB3-1D5997B2F02D}" srcOrd="5" destOrd="0" presId="urn:microsoft.com/office/officeart/2018/2/layout/IconVerticalSolidList"/>
    <dgm:cxn modelId="{3D64355B-2C7F-4462-A3E2-FD117C76A8A7}" type="presParOf" srcId="{68FCE9EB-5607-475C-BC61-7CA24013B2CE}" destId="{DCABB9B1-A3D7-4B86-AEF4-DA0D1EE4E175}" srcOrd="6" destOrd="0" presId="urn:microsoft.com/office/officeart/2018/2/layout/IconVerticalSolidList"/>
    <dgm:cxn modelId="{C7CB137F-6864-4E21-8522-E925A326885E}" type="presParOf" srcId="{DCABB9B1-A3D7-4B86-AEF4-DA0D1EE4E175}" destId="{4A29D1E1-0C5F-4F95-82BF-1563C11FD9BC}" srcOrd="0" destOrd="0" presId="urn:microsoft.com/office/officeart/2018/2/layout/IconVerticalSolidList"/>
    <dgm:cxn modelId="{B17B909D-1F8A-4073-8269-77F855AF7ABE}" type="presParOf" srcId="{DCABB9B1-A3D7-4B86-AEF4-DA0D1EE4E175}" destId="{53A06B80-7C69-4D08-8A9E-08347CE996AB}" srcOrd="1" destOrd="0" presId="urn:microsoft.com/office/officeart/2018/2/layout/IconVerticalSolidList"/>
    <dgm:cxn modelId="{C2C8914A-AF14-469C-81C5-C47A8803693F}" type="presParOf" srcId="{DCABB9B1-A3D7-4B86-AEF4-DA0D1EE4E175}" destId="{399159FE-7ACA-40A3-AE21-8A51F39CC4EF}" srcOrd="2" destOrd="0" presId="urn:microsoft.com/office/officeart/2018/2/layout/IconVerticalSolidList"/>
    <dgm:cxn modelId="{F3F5CAC6-EE07-4B5F-A042-7699E1740D3F}" type="presParOf" srcId="{DCABB9B1-A3D7-4B86-AEF4-DA0D1EE4E175}" destId="{C376C505-6D13-42F2-BF57-09698F721EA7}" srcOrd="3" destOrd="0" presId="urn:microsoft.com/office/officeart/2018/2/layout/IconVerticalSolidList"/>
    <dgm:cxn modelId="{F4A96C95-46D7-41FC-AE4D-BC5577AC3552}" type="presParOf" srcId="{68FCE9EB-5607-475C-BC61-7CA24013B2CE}" destId="{6A21DC8D-1E87-409D-BBB3-947DF0DE1BBC}" srcOrd="7" destOrd="0" presId="urn:microsoft.com/office/officeart/2018/2/layout/IconVerticalSolidList"/>
    <dgm:cxn modelId="{9D3FC93E-917B-49C3-B9C2-C82A0CEADAC8}" type="presParOf" srcId="{68FCE9EB-5607-475C-BC61-7CA24013B2CE}" destId="{7DC12646-7436-4D96-B194-8ED9FEE6176E}" srcOrd="8" destOrd="0" presId="urn:microsoft.com/office/officeart/2018/2/layout/IconVerticalSolidList"/>
    <dgm:cxn modelId="{5380D8F1-6298-42A9-908F-FD0706D1F013}" type="presParOf" srcId="{7DC12646-7436-4D96-B194-8ED9FEE6176E}" destId="{22A0CC6B-D86E-4534-84EA-18DF2D0C5504}" srcOrd="0" destOrd="0" presId="urn:microsoft.com/office/officeart/2018/2/layout/IconVerticalSolidList"/>
    <dgm:cxn modelId="{DA66936B-9231-4A7A-85D6-D27D31D4BDA0}" type="presParOf" srcId="{7DC12646-7436-4D96-B194-8ED9FEE6176E}" destId="{97CE2582-100A-4242-A9DE-1DEBCBE6808F}" srcOrd="1" destOrd="0" presId="urn:microsoft.com/office/officeart/2018/2/layout/IconVerticalSolidList"/>
    <dgm:cxn modelId="{ED91BF06-1B36-4CD1-A869-2112C6EA01A4}" type="presParOf" srcId="{7DC12646-7436-4D96-B194-8ED9FEE6176E}" destId="{D738A5E9-999A-44CA-AFEC-6F83AAE8623D}" srcOrd="2" destOrd="0" presId="urn:microsoft.com/office/officeart/2018/2/layout/IconVerticalSolidList"/>
    <dgm:cxn modelId="{76FD0B6E-7D81-4C23-86EB-CCE949DD2C86}" type="presParOf" srcId="{7DC12646-7436-4D96-B194-8ED9FEE6176E}" destId="{D284A29C-84E0-4B6F-BDB9-1F584C1FD0BC}" srcOrd="3" destOrd="0" presId="urn:microsoft.com/office/officeart/2018/2/layout/IconVerticalSolidList"/>
    <dgm:cxn modelId="{A256D507-FC62-43A2-8404-4E6F06E67894}" type="presParOf" srcId="{68FCE9EB-5607-475C-BC61-7CA24013B2CE}" destId="{C64A06B4-826C-45D7-B9C6-CD2A26642128}" srcOrd="9" destOrd="0" presId="urn:microsoft.com/office/officeart/2018/2/layout/IconVerticalSolidList"/>
    <dgm:cxn modelId="{ED4F517B-90BC-43E6-AC4F-31B42909FDF6}" type="presParOf" srcId="{68FCE9EB-5607-475C-BC61-7CA24013B2CE}" destId="{9CA39BB1-6D8E-4AF6-87D8-1894C18F2CF0}" srcOrd="10" destOrd="0" presId="urn:microsoft.com/office/officeart/2018/2/layout/IconVerticalSolidList"/>
    <dgm:cxn modelId="{1755CB3C-849D-4336-A770-9F71F077B7FA}" type="presParOf" srcId="{9CA39BB1-6D8E-4AF6-87D8-1894C18F2CF0}" destId="{08A19851-98E5-4382-977B-D2C5FF02458F}" srcOrd="0" destOrd="0" presId="urn:microsoft.com/office/officeart/2018/2/layout/IconVerticalSolidList"/>
    <dgm:cxn modelId="{37E88332-A486-467B-A519-68A1655E8A22}" type="presParOf" srcId="{9CA39BB1-6D8E-4AF6-87D8-1894C18F2CF0}" destId="{E07E7CE4-5805-456A-A75F-74B592125516}" srcOrd="1" destOrd="0" presId="urn:microsoft.com/office/officeart/2018/2/layout/IconVerticalSolidList"/>
    <dgm:cxn modelId="{996680CC-6CB3-4EF2-9B31-57733F524FAC}" type="presParOf" srcId="{9CA39BB1-6D8E-4AF6-87D8-1894C18F2CF0}" destId="{190DC00D-5FCA-477C-9D81-A726E4504AEB}" srcOrd="2" destOrd="0" presId="urn:microsoft.com/office/officeart/2018/2/layout/IconVerticalSolidList"/>
    <dgm:cxn modelId="{8B80CEB1-E0EE-446C-9BFD-16AA8D3F128F}" type="presParOf" srcId="{9CA39BB1-6D8E-4AF6-87D8-1894C18F2CF0}" destId="{A2285DD6-9B80-4DA3-9EFD-46E986523EB2}" srcOrd="3" destOrd="0" presId="urn:microsoft.com/office/officeart/2018/2/layout/IconVerticalSolidList"/>
    <dgm:cxn modelId="{3D22B894-412E-4BFB-98C0-5F92C3207DD2}" type="presParOf" srcId="{68FCE9EB-5607-475C-BC61-7CA24013B2CE}" destId="{7B53B9B4-CD0F-427D-9BE7-2F24A8BD9489}" srcOrd="11" destOrd="0" presId="urn:microsoft.com/office/officeart/2018/2/layout/IconVerticalSolidList"/>
    <dgm:cxn modelId="{67599E8A-911C-437A-B4E6-4BA3D23B0A55}" type="presParOf" srcId="{68FCE9EB-5607-475C-BC61-7CA24013B2CE}" destId="{3B69B3BF-A3F0-4D02-BC4B-DA12A8F6E37E}" srcOrd="12" destOrd="0" presId="urn:microsoft.com/office/officeart/2018/2/layout/IconVerticalSolidList"/>
    <dgm:cxn modelId="{87FDC836-4D2C-4E50-842B-3C7D5286F35F}" type="presParOf" srcId="{3B69B3BF-A3F0-4D02-BC4B-DA12A8F6E37E}" destId="{D9B0AA6A-E385-4B79-A728-C71F2502CB9A}" srcOrd="0" destOrd="0" presId="urn:microsoft.com/office/officeart/2018/2/layout/IconVerticalSolidList"/>
    <dgm:cxn modelId="{3695A8F8-004E-43B9-A603-75D1DBF00965}" type="presParOf" srcId="{3B69B3BF-A3F0-4D02-BC4B-DA12A8F6E37E}" destId="{7EF52B0E-349D-469A-8244-B4B56E5A377B}" srcOrd="1" destOrd="0" presId="urn:microsoft.com/office/officeart/2018/2/layout/IconVerticalSolidList"/>
    <dgm:cxn modelId="{3CB62CC3-4C21-4A78-83ED-21CF13A560AE}" type="presParOf" srcId="{3B69B3BF-A3F0-4D02-BC4B-DA12A8F6E37E}" destId="{0A15797F-9B0A-4BD3-A3A9-AC0721C69FB0}" srcOrd="2" destOrd="0" presId="urn:microsoft.com/office/officeart/2018/2/layout/IconVerticalSolidList"/>
    <dgm:cxn modelId="{29C48470-171B-41A0-B2C3-67DFE5E85361}" type="presParOf" srcId="{3B69B3BF-A3F0-4D02-BC4B-DA12A8F6E37E}" destId="{97DA518F-16A7-4F9A-900B-4098AD927D09}" srcOrd="3" destOrd="0" presId="urn:microsoft.com/office/officeart/2018/2/layout/IconVerticalSoli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21C2D7-1576-46B7-8B86-FF6E8E29BE45}"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1D0454E-F613-46D0-8465-67DFB6D2D37F}">
      <dgm:prSet/>
      <dgm:spPr/>
      <dgm:t>
        <a:bodyPr/>
        <a:lstStyle/>
        <a:p>
          <a:r>
            <a:rPr lang="en-IN"/>
            <a:t>Workflow </a:t>
          </a:r>
          <a:endParaRPr lang="en-US"/>
        </a:p>
      </dgm:t>
    </dgm:pt>
    <dgm:pt modelId="{DA4181BA-025F-4AED-A61D-2A7E9078B3CD}" type="parTrans" cxnId="{FB700674-80CE-47C7-BDB7-62C9A8AEE59E}">
      <dgm:prSet/>
      <dgm:spPr/>
      <dgm:t>
        <a:bodyPr/>
        <a:lstStyle/>
        <a:p>
          <a:endParaRPr lang="en-US"/>
        </a:p>
      </dgm:t>
    </dgm:pt>
    <dgm:pt modelId="{6D003B64-52F2-4A8F-98D7-F781DF9642DD}" type="sibTrans" cxnId="{FB700674-80CE-47C7-BDB7-62C9A8AEE59E}">
      <dgm:prSet/>
      <dgm:spPr/>
      <dgm:t>
        <a:bodyPr/>
        <a:lstStyle/>
        <a:p>
          <a:endParaRPr lang="en-US"/>
        </a:p>
      </dgm:t>
    </dgm:pt>
    <dgm:pt modelId="{97F2D3AD-C011-4E2B-8142-D69B26C50B56}">
      <dgm:prSet custT="1"/>
      <dgm:spPr/>
      <dgm:t>
        <a:bodyPr/>
        <a:lstStyle/>
        <a:p>
          <a:r>
            <a:rPr lang="en-IN" sz="2000" dirty="0"/>
            <a:t>A workflow, with tasks that need to be processed sequentially, can be managed easily with Redis Lists. </a:t>
          </a:r>
          <a:endParaRPr lang="en-US" sz="2000" dirty="0"/>
        </a:p>
      </dgm:t>
    </dgm:pt>
    <dgm:pt modelId="{513B169E-426E-4279-9CDF-C2982FEC84FF}" type="parTrans" cxnId="{8352681F-28F3-4748-9F0E-5FF1F8E5179B}">
      <dgm:prSet/>
      <dgm:spPr/>
      <dgm:t>
        <a:bodyPr/>
        <a:lstStyle/>
        <a:p>
          <a:endParaRPr lang="en-US"/>
        </a:p>
      </dgm:t>
    </dgm:pt>
    <dgm:pt modelId="{3700FA0E-9C70-4047-AD22-A367C0F0C054}" type="sibTrans" cxnId="{8352681F-28F3-4748-9F0E-5FF1F8E5179B}">
      <dgm:prSet/>
      <dgm:spPr/>
      <dgm:t>
        <a:bodyPr/>
        <a:lstStyle/>
        <a:p>
          <a:endParaRPr lang="en-US"/>
        </a:p>
      </dgm:t>
    </dgm:pt>
    <dgm:pt modelId="{551AA2D1-01B2-405A-8104-3314B239C981}">
      <dgm:prSet/>
      <dgm:spPr/>
      <dgm:t>
        <a:bodyPr/>
        <a:lstStyle/>
        <a:p>
          <a:r>
            <a:rPr lang="en-IN"/>
            <a:t>Social Networking Sites.</a:t>
          </a:r>
          <a:endParaRPr lang="en-US"/>
        </a:p>
      </dgm:t>
    </dgm:pt>
    <dgm:pt modelId="{99B5A861-8F6C-4346-9F55-61C633CC8D39}" type="parTrans" cxnId="{A8290D7D-E0FB-4048-9396-0E85EA25174F}">
      <dgm:prSet/>
      <dgm:spPr/>
      <dgm:t>
        <a:bodyPr/>
        <a:lstStyle/>
        <a:p>
          <a:endParaRPr lang="en-US"/>
        </a:p>
      </dgm:t>
    </dgm:pt>
    <dgm:pt modelId="{BB251447-9775-4568-8743-7B913F5870F9}" type="sibTrans" cxnId="{A8290D7D-E0FB-4048-9396-0E85EA25174F}">
      <dgm:prSet/>
      <dgm:spPr/>
      <dgm:t>
        <a:bodyPr/>
        <a:lstStyle/>
        <a:p>
          <a:endParaRPr lang="en-US"/>
        </a:p>
      </dgm:t>
    </dgm:pt>
    <dgm:pt modelId="{996F31A0-EB08-49E2-8CEE-62BC41BE383D}">
      <dgm:prSet custT="1"/>
      <dgm:spPr/>
      <dgm:t>
        <a:bodyPr/>
        <a:lstStyle/>
        <a:p>
          <a:r>
            <a:rPr lang="en-IN" sz="2000" dirty="0"/>
            <a:t>To populate their homepage feeds and customize trending tweets or stories</a:t>
          </a:r>
          <a:endParaRPr lang="en-US" sz="2000" dirty="0"/>
        </a:p>
      </dgm:t>
    </dgm:pt>
    <dgm:pt modelId="{9FF65FD3-2FEF-4DBA-8877-28A85692D6E0}" type="parTrans" cxnId="{FA7A4C38-C942-4EF0-AF33-D69E4DF86EFD}">
      <dgm:prSet/>
      <dgm:spPr/>
      <dgm:t>
        <a:bodyPr/>
        <a:lstStyle/>
        <a:p>
          <a:endParaRPr lang="en-US"/>
        </a:p>
      </dgm:t>
    </dgm:pt>
    <dgm:pt modelId="{BDF83632-DE7E-47D7-A759-F6BA1A28DA02}" type="sibTrans" cxnId="{FA7A4C38-C942-4EF0-AF33-D69E4DF86EFD}">
      <dgm:prSet/>
      <dgm:spPr/>
      <dgm:t>
        <a:bodyPr/>
        <a:lstStyle/>
        <a:p>
          <a:endParaRPr lang="en-US"/>
        </a:p>
      </dgm:t>
    </dgm:pt>
    <dgm:pt modelId="{ED1DBD8A-B708-4543-B2C1-39BEAE2418C3}">
      <dgm:prSet/>
      <dgm:spPr/>
      <dgm:t>
        <a:bodyPr/>
        <a:lstStyle/>
        <a:p>
          <a:r>
            <a:rPr lang="en-IN"/>
            <a:t>RSS Feeds</a:t>
          </a:r>
          <a:endParaRPr lang="en-US"/>
        </a:p>
      </dgm:t>
    </dgm:pt>
    <dgm:pt modelId="{D9A4D806-3F17-49D5-9BFF-352E2F3C2791}" type="parTrans" cxnId="{1794CDFE-F17B-4681-9F58-333BFE58C5C2}">
      <dgm:prSet/>
      <dgm:spPr/>
      <dgm:t>
        <a:bodyPr/>
        <a:lstStyle/>
        <a:p>
          <a:endParaRPr lang="en-US"/>
        </a:p>
      </dgm:t>
    </dgm:pt>
    <dgm:pt modelId="{C21E0BEE-4064-443C-B11C-00FAE5CC2306}" type="sibTrans" cxnId="{1794CDFE-F17B-4681-9F58-333BFE58C5C2}">
      <dgm:prSet/>
      <dgm:spPr/>
      <dgm:t>
        <a:bodyPr/>
        <a:lstStyle/>
        <a:p>
          <a:endParaRPr lang="en-US"/>
        </a:p>
      </dgm:t>
    </dgm:pt>
    <dgm:pt modelId="{F70A28CC-41E3-4878-B80D-F7827C1426B0}">
      <dgm:prSet custT="1"/>
      <dgm:spPr/>
      <dgm:t>
        <a:bodyPr/>
        <a:lstStyle/>
        <a:p>
          <a:r>
            <a:rPr lang="en-IN" sz="2000" dirty="0"/>
            <a:t>Create news feeds from custom sources and allow interested followers to subscribe</a:t>
          </a:r>
          <a:endParaRPr lang="en-US" sz="2000" dirty="0"/>
        </a:p>
      </dgm:t>
    </dgm:pt>
    <dgm:pt modelId="{59B75B72-D1AC-4880-94F9-B1106725BB46}" type="parTrans" cxnId="{CFCEDD10-BAF4-4F7C-BF09-DC6130DCBDEB}">
      <dgm:prSet/>
      <dgm:spPr/>
      <dgm:t>
        <a:bodyPr/>
        <a:lstStyle/>
        <a:p>
          <a:endParaRPr lang="en-US"/>
        </a:p>
      </dgm:t>
    </dgm:pt>
    <dgm:pt modelId="{86B7B846-E452-451C-927D-B0B8DBD4D329}" type="sibTrans" cxnId="{CFCEDD10-BAF4-4F7C-BF09-DC6130DCBDEB}">
      <dgm:prSet/>
      <dgm:spPr/>
      <dgm:t>
        <a:bodyPr/>
        <a:lstStyle/>
        <a:p>
          <a:endParaRPr lang="en-US"/>
        </a:p>
      </dgm:t>
    </dgm:pt>
    <dgm:pt modelId="{F92E70CE-F28E-476C-95A7-336B1B5B7035}">
      <dgm:prSet/>
      <dgm:spPr/>
      <dgm:t>
        <a:bodyPr/>
        <a:lstStyle/>
        <a:p>
          <a:r>
            <a:rPr lang="en-IN"/>
            <a:t>Leaderboards</a:t>
          </a:r>
          <a:endParaRPr lang="en-US"/>
        </a:p>
      </dgm:t>
    </dgm:pt>
    <dgm:pt modelId="{F2CB8B1C-2D25-4591-ABFC-961040681333}" type="parTrans" cxnId="{102454D5-7699-42F4-B309-AD6B5BCDCA36}">
      <dgm:prSet/>
      <dgm:spPr/>
      <dgm:t>
        <a:bodyPr/>
        <a:lstStyle/>
        <a:p>
          <a:endParaRPr lang="en-US"/>
        </a:p>
      </dgm:t>
    </dgm:pt>
    <dgm:pt modelId="{9D87C994-143F-4D96-A1B8-8DDDC1425321}" type="sibTrans" cxnId="{102454D5-7699-42F4-B309-AD6B5BCDCA36}">
      <dgm:prSet/>
      <dgm:spPr/>
      <dgm:t>
        <a:bodyPr/>
        <a:lstStyle/>
        <a:p>
          <a:endParaRPr lang="en-US"/>
        </a:p>
      </dgm:t>
    </dgm:pt>
    <dgm:pt modelId="{5A33B19C-9A9B-450B-A09F-776AAA666453}">
      <dgm:prSet custT="1"/>
      <dgm:spPr/>
      <dgm:t>
        <a:bodyPr/>
        <a:lstStyle/>
        <a:p>
          <a:r>
            <a:rPr lang="en-IN" sz="2000" dirty="0"/>
            <a:t>Add articles to the </a:t>
          </a:r>
          <a:r>
            <a:rPr lang="en-IN" sz="2000" dirty="0" err="1"/>
            <a:t>leaderboard</a:t>
          </a:r>
          <a:r>
            <a:rPr lang="en-IN" sz="2000" dirty="0"/>
            <a:t> and sort by most voted entries</a:t>
          </a:r>
          <a:endParaRPr lang="en-US" sz="2000" dirty="0"/>
        </a:p>
      </dgm:t>
    </dgm:pt>
    <dgm:pt modelId="{77F7F70E-C43B-4B2D-BBC8-5A4B2C172001}" type="parTrans" cxnId="{7A3C0115-F680-4CE4-975F-C87DFBFAB60D}">
      <dgm:prSet/>
      <dgm:spPr/>
      <dgm:t>
        <a:bodyPr/>
        <a:lstStyle/>
        <a:p>
          <a:endParaRPr lang="en-US"/>
        </a:p>
      </dgm:t>
    </dgm:pt>
    <dgm:pt modelId="{45DC28BB-4110-40C6-AF42-35896F33D331}" type="sibTrans" cxnId="{7A3C0115-F680-4CE4-975F-C87DFBFAB60D}">
      <dgm:prSet/>
      <dgm:spPr/>
      <dgm:t>
        <a:bodyPr/>
        <a:lstStyle/>
        <a:p>
          <a:endParaRPr lang="en-US"/>
        </a:p>
      </dgm:t>
    </dgm:pt>
    <dgm:pt modelId="{404FE673-FD56-4633-B860-0D25EA826A98}" type="pres">
      <dgm:prSet presAssocID="{A621C2D7-1576-46B7-8B86-FF6E8E29BE45}" presName="root" presStyleCnt="0">
        <dgm:presLayoutVars>
          <dgm:dir/>
          <dgm:resizeHandles val="exact"/>
        </dgm:presLayoutVars>
      </dgm:prSet>
      <dgm:spPr/>
    </dgm:pt>
    <dgm:pt modelId="{4E58A82D-8373-45C8-94EB-F1793855AFAA}" type="pres">
      <dgm:prSet presAssocID="{71D0454E-F613-46D0-8465-67DFB6D2D37F}" presName="compNode" presStyleCnt="0"/>
      <dgm:spPr/>
    </dgm:pt>
    <dgm:pt modelId="{8AAE0A4A-3055-49C2-86BC-C7A863932D21}" type="pres">
      <dgm:prSet presAssocID="{71D0454E-F613-46D0-8465-67DFB6D2D37F}" presName="bgRect" presStyleLbl="bgShp" presStyleIdx="0" presStyleCnt="4"/>
      <dgm:spPr/>
    </dgm:pt>
    <dgm:pt modelId="{81624870-A1C9-4620-BDBC-082665417C02}" type="pres">
      <dgm:prSet presAssocID="{71D0454E-F613-46D0-8465-67DFB6D2D37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F4889533-00FC-4DA7-873E-4FD3BFCFA3E7}" type="pres">
      <dgm:prSet presAssocID="{71D0454E-F613-46D0-8465-67DFB6D2D37F}" presName="spaceRect" presStyleCnt="0"/>
      <dgm:spPr/>
    </dgm:pt>
    <dgm:pt modelId="{1F786FC5-8649-4EEF-8B1D-F9F580E2CFA9}" type="pres">
      <dgm:prSet presAssocID="{71D0454E-F613-46D0-8465-67DFB6D2D37F}" presName="parTx" presStyleLbl="revTx" presStyleIdx="0" presStyleCnt="8">
        <dgm:presLayoutVars>
          <dgm:chMax val="0"/>
          <dgm:chPref val="0"/>
        </dgm:presLayoutVars>
      </dgm:prSet>
      <dgm:spPr/>
    </dgm:pt>
    <dgm:pt modelId="{9624E5C0-55FC-418B-A950-B8A004833A8F}" type="pres">
      <dgm:prSet presAssocID="{71D0454E-F613-46D0-8465-67DFB6D2D37F}" presName="desTx" presStyleLbl="revTx" presStyleIdx="1" presStyleCnt="8">
        <dgm:presLayoutVars/>
      </dgm:prSet>
      <dgm:spPr/>
    </dgm:pt>
    <dgm:pt modelId="{43159509-E580-4635-934A-CFDA17E6A782}" type="pres">
      <dgm:prSet presAssocID="{6D003B64-52F2-4A8F-98D7-F781DF9642DD}" presName="sibTrans" presStyleCnt="0"/>
      <dgm:spPr/>
    </dgm:pt>
    <dgm:pt modelId="{B98CF111-DA17-42EE-80E2-29F5AA60152E}" type="pres">
      <dgm:prSet presAssocID="{551AA2D1-01B2-405A-8104-3314B239C981}" presName="compNode" presStyleCnt="0"/>
      <dgm:spPr/>
    </dgm:pt>
    <dgm:pt modelId="{39ABEEEA-A0B8-4A3F-A98B-E688B995FCF7}" type="pres">
      <dgm:prSet presAssocID="{551AA2D1-01B2-405A-8104-3314B239C981}" presName="bgRect" presStyleLbl="bgShp" presStyleIdx="1" presStyleCnt="4"/>
      <dgm:spPr/>
    </dgm:pt>
    <dgm:pt modelId="{744C3D5A-8511-4228-8A83-B6F1A824053B}" type="pres">
      <dgm:prSet presAssocID="{551AA2D1-01B2-405A-8104-3314B239C98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gaphone"/>
        </a:ext>
      </dgm:extLst>
    </dgm:pt>
    <dgm:pt modelId="{80459397-0ED9-4E03-8ADD-3B67AE6CDB73}" type="pres">
      <dgm:prSet presAssocID="{551AA2D1-01B2-405A-8104-3314B239C981}" presName="spaceRect" presStyleCnt="0"/>
      <dgm:spPr/>
    </dgm:pt>
    <dgm:pt modelId="{F9EFD0E7-3A79-432B-82B7-C3B8265FE270}" type="pres">
      <dgm:prSet presAssocID="{551AA2D1-01B2-405A-8104-3314B239C981}" presName="parTx" presStyleLbl="revTx" presStyleIdx="2" presStyleCnt="8">
        <dgm:presLayoutVars>
          <dgm:chMax val="0"/>
          <dgm:chPref val="0"/>
        </dgm:presLayoutVars>
      </dgm:prSet>
      <dgm:spPr/>
    </dgm:pt>
    <dgm:pt modelId="{405E29F8-778F-4EA7-8C04-F70D4A09744B}" type="pres">
      <dgm:prSet presAssocID="{551AA2D1-01B2-405A-8104-3314B239C981}" presName="desTx" presStyleLbl="revTx" presStyleIdx="3" presStyleCnt="8">
        <dgm:presLayoutVars/>
      </dgm:prSet>
      <dgm:spPr/>
    </dgm:pt>
    <dgm:pt modelId="{4F7ED2F7-4BF9-429F-B840-C4F667C43C6F}" type="pres">
      <dgm:prSet presAssocID="{BB251447-9775-4568-8743-7B913F5870F9}" presName="sibTrans" presStyleCnt="0"/>
      <dgm:spPr/>
    </dgm:pt>
    <dgm:pt modelId="{8EE618E4-C134-46D4-9FEA-987592FCD138}" type="pres">
      <dgm:prSet presAssocID="{ED1DBD8A-B708-4543-B2C1-39BEAE2418C3}" presName="compNode" presStyleCnt="0"/>
      <dgm:spPr/>
    </dgm:pt>
    <dgm:pt modelId="{C9FF05CF-B441-4E2A-A1AF-534D818F90B3}" type="pres">
      <dgm:prSet presAssocID="{ED1DBD8A-B708-4543-B2C1-39BEAE2418C3}" presName="bgRect" presStyleLbl="bgShp" presStyleIdx="2" presStyleCnt="4"/>
      <dgm:spPr/>
    </dgm:pt>
    <dgm:pt modelId="{224FB340-D24A-4646-B13C-C9DED7A2772B}" type="pres">
      <dgm:prSet presAssocID="{ED1DBD8A-B708-4543-B2C1-39BEAE2418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8D3570CF-861C-45E4-90A3-B1C2BC928B2E}" type="pres">
      <dgm:prSet presAssocID="{ED1DBD8A-B708-4543-B2C1-39BEAE2418C3}" presName="spaceRect" presStyleCnt="0"/>
      <dgm:spPr/>
    </dgm:pt>
    <dgm:pt modelId="{BCE2B579-CA61-4ED8-A28D-7C67A4B6E708}" type="pres">
      <dgm:prSet presAssocID="{ED1DBD8A-B708-4543-B2C1-39BEAE2418C3}" presName="parTx" presStyleLbl="revTx" presStyleIdx="4" presStyleCnt="8">
        <dgm:presLayoutVars>
          <dgm:chMax val="0"/>
          <dgm:chPref val="0"/>
        </dgm:presLayoutVars>
      </dgm:prSet>
      <dgm:spPr/>
    </dgm:pt>
    <dgm:pt modelId="{851AE285-9FFA-442E-92C9-E0E4FF79A2C0}" type="pres">
      <dgm:prSet presAssocID="{ED1DBD8A-B708-4543-B2C1-39BEAE2418C3}" presName="desTx" presStyleLbl="revTx" presStyleIdx="5" presStyleCnt="8">
        <dgm:presLayoutVars/>
      </dgm:prSet>
      <dgm:spPr/>
    </dgm:pt>
    <dgm:pt modelId="{BDC4ADF8-D024-4104-9F7A-8B269C492AE5}" type="pres">
      <dgm:prSet presAssocID="{C21E0BEE-4064-443C-B11C-00FAE5CC2306}" presName="sibTrans" presStyleCnt="0"/>
      <dgm:spPr/>
    </dgm:pt>
    <dgm:pt modelId="{2DE26D3D-232D-452F-AD19-03FD7D9C6ECE}" type="pres">
      <dgm:prSet presAssocID="{F92E70CE-F28E-476C-95A7-336B1B5B7035}" presName="compNode" presStyleCnt="0"/>
      <dgm:spPr/>
    </dgm:pt>
    <dgm:pt modelId="{5B3B640A-C2B1-4745-8290-54662DC06C5D}" type="pres">
      <dgm:prSet presAssocID="{F92E70CE-F28E-476C-95A7-336B1B5B7035}" presName="bgRect" presStyleLbl="bgShp" presStyleIdx="3" presStyleCnt="4"/>
      <dgm:spPr/>
    </dgm:pt>
    <dgm:pt modelId="{315CB9F7-1E52-43BC-84DC-DD758633C47C}" type="pres">
      <dgm:prSet presAssocID="{F92E70CE-F28E-476C-95A7-336B1B5B703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ypewriter"/>
        </a:ext>
      </dgm:extLst>
    </dgm:pt>
    <dgm:pt modelId="{21382D80-E6C4-456C-AD39-BE222ECF6512}" type="pres">
      <dgm:prSet presAssocID="{F92E70CE-F28E-476C-95A7-336B1B5B7035}" presName="spaceRect" presStyleCnt="0"/>
      <dgm:spPr/>
    </dgm:pt>
    <dgm:pt modelId="{B38CE13B-106E-4907-A1F6-A745CEA7B9AF}" type="pres">
      <dgm:prSet presAssocID="{F92E70CE-F28E-476C-95A7-336B1B5B7035}" presName="parTx" presStyleLbl="revTx" presStyleIdx="6" presStyleCnt="8">
        <dgm:presLayoutVars>
          <dgm:chMax val="0"/>
          <dgm:chPref val="0"/>
        </dgm:presLayoutVars>
      </dgm:prSet>
      <dgm:spPr/>
    </dgm:pt>
    <dgm:pt modelId="{949AFCFD-3DEB-4428-AE73-67D9DDA520F6}" type="pres">
      <dgm:prSet presAssocID="{F92E70CE-F28E-476C-95A7-336B1B5B7035}" presName="desTx" presStyleLbl="revTx" presStyleIdx="7" presStyleCnt="8">
        <dgm:presLayoutVars/>
      </dgm:prSet>
      <dgm:spPr/>
    </dgm:pt>
  </dgm:ptLst>
  <dgm:cxnLst>
    <dgm:cxn modelId="{CFCEDD10-BAF4-4F7C-BF09-DC6130DCBDEB}" srcId="{ED1DBD8A-B708-4543-B2C1-39BEAE2418C3}" destId="{F70A28CC-41E3-4878-B80D-F7827C1426B0}" srcOrd="0" destOrd="0" parTransId="{59B75B72-D1AC-4880-94F9-B1106725BB46}" sibTransId="{86B7B846-E452-451C-927D-B0B8DBD4D329}"/>
    <dgm:cxn modelId="{7A3C0115-F680-4CE4-975F-C87DFBFAB60D}" srcId="{F92E70CE-F28E-476C-95A7-336B1B5B7035}" destId="{5A33B19C-9A9B-450B-A09F-776AAA666453}" srcOrd="0" destOrd="0" parTransId="{77F7F70E-C43B-4B2D-BBC8-5A4B2C172001}" sibTransId="{45DC28BB-4110-40C6-AF42-35896F33D331}"/>
    <dgm:cxn modelId="{8352681F-28F3-4748-9F0E-5FF1F8E5179B}" srcId="{71D0454E-F613-46D0-8465-67DFB6D2D37F}" destId="{97F2D3AD-C011-4E2B-8142-D69B26C50B56}" srcOrd="0" destOrd="0" parTransId="{513B169E-426E-4279-9CDF-C2982FEC84FF}" sibTransId="{3700FA0E-9C70-4047-AD22-A367C0F0C054}"/>
    <dgm:cxn modelId="{CC06FF21-74D6-40EC-AAC3-E7B2FDE73814}" type="presOf" srcId="{5A33B19C-9A9B-450B-A09F-776AAA666453}" destId="{949AFCFD-3DEB-4428-AE73-67D9DDA520F6}" srcOrd="0" destOrd="0" presId="urn:microsoft.com/office/officeart/2018/2/layout/IconVerticalSolidList"/>
    <dgm:cxn modelId="{1E15B327-AB1B-4697-B8B3-DA4FEF400BE6}" type="presOf" srcId="{996F31A0-EB08-49E2-8CEE-62BC41BE383D}" destId="{405E29F8-778F-4EA7-8C04-F70D4A09744B}" srcOrd="0" destOrd="0" presId="urn:microsoft.com/office/officeart/2018/2/layout/IconVerticalSolidList"/>
    <dgm:cxn modelId="{80A4D634-4888-44A7-A277-3C14B8CAFAEC}" type="presOf" srcId="{A621C2D7-1576-46B7-8B86-FF6E8E29BE45}" destId="{404FE673-FD56-4633-B860-0D25EA826A98}" srcOrd="0" destOrd="0" presId="urn:microsoft.com/office/officeart/2018/2/layout/IconVerticalSolidList"/>
    <dgm:cxn modelId="{FA7A4C38-C942-4EF0-AF33-D69E4DF86EFD}" srcId="{551AA2D1-01B2-405A-8104-3314B239C981}" destId="{996F31A0-EB08-49E2-8CEE-62BC41BE383D}" srcOrd="0" destOrd="0" parTransId="{9FF65FD3-2FEF-4DBA-8877-28A85692D6E0}" sibTransId="{BDF83632-DE7E-47D7-A759-F6BA1A28DA02}"/>
    <dgm:cxn modelId="{FB700674-80CE-47C7-BDB7-62C9A8AEE59E}" srcId="{A621C2D7-1576-46B7-8B86-FF6E8E29BE45}" destId="{71D0454E-F613-46D0-8465-67DFB6D2D37F}" srcOrd="0" destOrd="0" parTransId="{DA4181BA-025F-4AED-A61D-2A7E9078B3CD}" sibTransId="{6D003B64-52F2-4A8F-98D7-F781DF9642DD}"/>
    <dgm:cxn modelId="{A8290D7D-E0FB-4048-9396-0E85EA25174F}" srcId="{A621C2D7-1576-46B7-8B86-FF6E8E29BE45}" destId="{551AA2D1-01B2-405A-8104-3314B239C981}" srcOrd="1" destOrd="0" parTransId="{99B5A861-8F6C-4346-9F55-61C633CC8D39}" sibTransId="{BB251447-9775-4568-8743-7B913F5870F9}"/>
    <dgm:cxn modelId="{BE20EC81-4C7A-49D5-B13A-BCFF46104942}" type="presOf" srcId="{ED1DBD8A-B708-4543-B2C1-39BEAE2418C3}" destId="{BCE2B579-CA61-4ED8-A28D-7C67A4B6E708}" srcOrd="0" destOrd="0" presId="urn:microsoft.com/office/officeart/2018/2/layout/IconVerticalSolidList"/>
    <dgm:cxn modelId="{FF754185-E36C-4ABB-863F-95C211D9AF33}" type="presOf" srcId="{F92E70CE-F28E-476C-95A7-336B1B5B7035}" destId="{B38CE13B-106E-4907-A1F6-A745CEA7B9AF}" srcOrd="0" destOrd="0" presId="urn:microsoft.com/office/officeart/2018/2/layout/IconVerticalSolidList"/>
    <dgm:cxn modelId="{D1A7CB8A-7CA4-4A58-B1FD-80A4E7157091}" type="presOf" srcId="{71D0454E-F613-46D0-8465-67DFB6D2D37F}" destId="{1F786FC5-8649-4EEF-8B1D-F9F580E2CFA9}" srcOrd="0" destOrd="0" presId="urn:microsoft.com/office/officeart/2018/2/layout/IconVerticalSolidList"/>
    <dgm:cxn modelId="{127F2194-1DBD-4A81-A635-A5CAC90E57F2}" type="presOf" srcId="{F70A28CC-41E3-4878-B80D-F7827C1426B0}" destId="{851AE285-9FFA-442E-92C9-E0E4FF79A2C0}" srcOrd="0" destOrd="0" presId="urn:microsoft.com/office/officeart/2018/2/layout/IconVerticalSolidList"/>
    <dgm:cxn modelId="{ACC8C79A-130B-4EBB-8F48-85BF776A3962}" type="presOf" srcId="{97F2D3AD-C011-4E2B-8142-D69B26C50B56}" destId="{9624E5C0-55FC-418B-A950-B8A004833A8F}" srcOrd="0" destOrd="0" presId="urn:microsoft.com/office/officeart/2018/2/layout/IconVerticalSolidList"/>
    <dgm:cxn modelId="{E06848B5-13F5-487A-929C-0D656AC0ADCB}" type="presOf" srcId="{551AA2D1-01B2-405A-8104-3314B239C981}" destId="{F9EFD0E7-3A79-432B-82B7-C3B8265FE270}" srcOrd="0" destOrd="0" presId="urn:microsoft.com/office/officeart/2018/2/layout/IconVerticalSolidList"/>
    <dgm:cxn modelId="{102454D5-7699-42F4-B309-AD6B5BCDCA36}" srcId="{A621C2D7-1576-46B7-8B86-FF6E8E29BE45}" destId="{F92E70CE-F28E-476C-95A7-336B1B5B7035}" srcOrd="3" destOrd="0" parTransId="{F2CB8B1C-2D25-4591-ABFC-961040681333}" sibTransId="{9D87C994-143F-4D96-A1B8-8DDDC1425321}"/>
    <dgm:cxn modelId="{1794CDFE-F17B-4681-9F58-333BFE58C5C2}" srcId="{A621C2D7-1576-46B7-8B86-FF6E8E29BE45}" destId="{ED1DBD8A-B708-4543-B2C1-39BEAE2418C3}" srcOrd="2" destOrd="0" parTransId="{D9A4D806-3F17-49D5-9BFF-352E2F3C2791}" sibTransId="{C21E0BEE-4064-443C-B11C-00FAE5CC2306}"/>
    <dgm:cxn modelId="{079EAE00-E190-4B00-BDF8-12DA269B07F9}" type="presParOf" srcId="{404FE673-FD56-4633-B860-0D25EA826A98}" destId="{4E58A82D-8373-45C8-94EB-F1793855AFAA}" srcOrd="0" destOrd="0" presId="urn:microsoft.com/office/officeart/2018/2/layout/IconVerticalSolidList"/>
    <dgm:cxn modelId="{EE508B57-5AD3-4B84-B2FA-CE55C9250073}" type="presParOf" srcId="{4E58A82D-8373-45C8-94EB-F1793855AFAA}" destId="{8AAE0A4A-3055-49C2-86BC-C7A863932D21}" srcOrd="0" destOrd="0" presId="urn:microsoft.com/office/officeart/2018/2/layout/IconVerticalSolidList"/>
    <dgm:cxn modelId="{22FAFB3F-4F8C-49E4-BB33-C906CC903B26}" type="presParOf" srcId="{4E58A82D-8373-45C8-94EB-F1793855AFAA}" destId="{81624870-A1C9-4620-BDBC-082665417C02}" srcOrd="1" destOrd="0" presId="urn:microsoft.com/office/officeart/2018/2/layout/IconVerticalSolidList"/>
    <dgm:cxn modelId="{BD536A49-230A-43CF-8729-B04713CFD967}" type="presParOf" srcId="{4E58A82D-8373-45C8-94EB-F1793855AFAA}" destId="{F4889533-00FC-4DA7-873E-4FD3BFCFA3E7}" srcOrd="2" destOrd="0" presId="urn:microsoft.com/office/officeart/2018/2/layout/IconVerticalSolidList"/>
    <dgm:cxn modelId="{A489D04D-A700-4ACB-B5D6-6649ABDE031A}" type="presParOf" srcId="{4E58A82D-8373-45C8-94EB-F1793855AFAA}" destId="{1F786FC5-8649-4EEF-8B1D-F9F580E2CFA9}" srcOrd="3" destOrd="0" presId="urn:microsoft.com/office/officeart/2018/2/layout/IconVerticalSolidList"/>
    <dgm:cxn modelId="{A247AD38-2797-4F1F-ABB0-BA99DB5A0ECC}" type="presParOf" srcId="{4E58A82D-8373-45C8-94EB-F1793855AFAA}" destId="{9624E5C0-55FC-418B-A950-B8A004833A8F}" srcOrd="4" destOrd="0" presId="urn:microsoft.com/office/officeart/2018/2/layout/IconVerticalSolidList"/>
    <dgm:cxn modelId="{DCB11038-84AB-45C5-9478-641EF513D71A}" type="presParOf" srcId="{404FE673-FD56-4633-B860-0D25EA826A98}" destId="{43159509-E580-4635-934A-CFDA17E6A782}" srcOrd="1" destOrd="0" presId="urn:microsoft.com/office/officeart/2018/2/layout/IconVerticalSolidList"/>
    <dgm:cxn modelId="{C2A40737-D5CF-4E76-BC69-12416A0B9E0A}" type="presParOf" srcId="{404FE673-FD56-4633-B860-0D25EA826A98}" destId="{B98CF111-DA17-42EE-80E2-29F5AA60152E}" srcOrd="2" destOrd="0" presId="urn:microsoft.com/office/officeart/2018/2/layout/IconVerticalSolidList"/>
    <dgm:cxn modelId="{866E38E2-173E-4619-AFCC-682EF23E53A9}" type="presParOf" srcId="{B98CF111-DA17-42EE-80E2-29F5AA60152E}" destId="{39ABEEEA-A0B8-4A3F-A98B-E688B995FCF7}" srcOrd="0" destOrd="0" presId="urn:microsoft.com/office/officeart/2018/2/layout/IconVerticalSolidList"/>
    <dgm:cxn modelId="{46702D94-C3B9-4927-B8B4-966ACDEF3C55}" type="presParOf" srcId="{B98CF111-DA17-42EE-80E2-29F5AA60152E}" destId="{744C3D5A-8511-4228-8A83-B6F1A824053B}" srcOrd="1" destOrd="0" presId="urn:microsoft.com/office/officeart/2018/2/layout/IconVerticalSolidList"/>
    <dgm:cxn modelId="{8D0BA7B2-EF86-4532-AF2A-4DC4A21EF4FB}" type="presParOf" srcId="{B98CF111-DA17-42EE-80E2-29F5AA60152E}" destId="{80459397-0ED9-4E03-8ADD-3B67AE6CDB73}" srcOrd="2" destOrd="0" presId="urn:microsoft.com/office/officeart/2018/2/layout/IconVerticalSolidList"/>
    <dgm:cxn modelId="{80367CB5-E06C-4F16-9F38-D74B14ABAEB9}" type="presParOf" srcId="{B98CF111-DA17-42EE-80E2-29F5AA60152E}" destId="{F9EFD0E7-3A79-432B-82B7-C3B8265FE270}" srcOrd="3" destOrd="0" presId="urn:microsoft.com/office/officeart/2018/2/layout/IconVerticalSolidList"/>
    <dgm:cxn modelId="{BD083C6C-F5CD-44C5-B8F3-D42EF69BA5DA}" type="presParOf" srcId="{B98CF111-DA17-42EE-80E2-29F5AA60152E}" destId="{405E29F8-778F-4EA7-8C04-F70D4A09744B}" srcOrd="4" destOrd="0" presId="urn:microsoft.com/office/officeart/2018/2/layout/IconVerticalSolidList"/>
    <dgm:cxn modelId="{5FC82955-9BF3-4512-9B8C-FFA0A7D10427}" type="presParOf" srcId="{404FE673-FD56-4633-B860-0D25EA826A98}" destId="{4F7ED2F7-4BF9-429F-B840-C4F667C43C6F}" srcOrd="3" destOrd="0" presId="urn:microsoft.com/office/officeart/2018/2/layout/IconVerticalSolidList"/>
    <dgm:cxn modelId="{BFD5EBBD-30DD-4D52-BB99-29E426C23ACC}" type="presParOf" srcId="{404FE673-FD56-4633-B860-0D25EA826A98}" destId="{8EE618E4-C134-46D4-9FEA-987592FCD138}" srcOrd="4" destOrd="0" presId="urn:microsoft.com/office/officeart/2018/2/layout/IconVerticalSolidList"/>
    <dgm:cxn modelId="{636A7406-6F1C-451E-9DE3-0CD362E76CDD}" type="presParOf" srcId="{8EE618E4-C134-46D4-9FEA-987592FCD138}" destId="{C9FF05CF-B441-4E2A-A1AF-534D818F90B3}" srcOrd="0" destOrd="0" presId="urn:microsoft.com/office/officeart/2018/2/layout/IconVerticalSolidList"/>
    <dgm:cxn modelId="{0FD1EC6A-D09B-48CE-862B-30840896A111}" type="presParOf" srcId="{8EE618E4-C134-46D4-9FEA-987592FCD138}" destId="{224FB340-D24A-4646-B13C-C9DED7A2772B}" srcOrd="1" destOrd="0" presId="urn:microsoft.com/office/officeart/2018/2/layout/IconVerticalSolidList"/>
    <dgm:cxn modelId="{6580849F-D38B-4F59-A593-33E898F7C702}" type="presParOf" srcId="{8EE618E4-C134-46D4-9FEA-987592FCD138}" destId="{8D3570CF-861C-45E4-90A3-B1C2BC928B2E}" srcOrd="2" destOrd="0" presId="urn:microsoft.com/office/officeart/2018/2/layout/IconVerticalSolidList"/>
    <dgm:cxn modelId="{876D042A-2FB0-4416-BB65-915B5BDE794B}" type="presParOf" srcId="{8EE618E4-C134-46D4-9FEA-987592FCD138}" destId="{BCE2B579-CA61-4ED8-A28D-7C67A4B6E708}" srcOrd="3" destOrd="0" presId="urn:microsoft.com/office/officeart/2018/2/layout/IconVerticalSolidList"/>
    <dgm:cxn modelId="{B528DCC8-4FA6-440C-8385-FB8656DBBBC9}" type="presParOf" srcId="{8EE618E4-C134-46D4-9FEA-987592FCD138}" destId="{851AE285-9FFA-442E-92C9-E0E4FF79A2C0}" srcOrd="4" destOrd="0" presId="urn:microsoft.com/office/officeart/2018/2/layout/IconVerticalSolidList"/>
    <dgm:cxn modelId="{1EAF1DBB-19F7-4D25-B6A0-C822035CE6D3}" type="presParOf" srcId="{404FE673-FD56-4633-B860-0D25EA826A98}" destId="{BDC4ADF8-D024-4104-9F7A-8B269C492AE5}" srcOrd="5" destOrd="0" presId="urn:microsoft.com/office/officeart/2018/2/layout/IconVerticalSolidList"/>
    <dgm:cxn modelId="{12572CFE-8AF4-41A9-9831-0689BD841F22}" type="presParOf" srcId="{404FE673-FD56-4633-B860-0D25EA826A98}" destId="{2DE26D3D-232D-452F-AD19-03FD7D9C6ECE}" srcOrd="6" destOrd="0" presId="urn:microsoft.com/office/officeart/2018/2/layout/IconVerticalSolidList"/>
    <dgm:cxn modelId="{B848D984-87CF-4231-9D7B-4144F57A6B21}" type="presParOf" srcId="{2DE26D3D-232D-452F-AD19-03FD7D9C6ECE}" destId="{5B3B640A-C2B1-4745-8290-54662DC06C5D}" srcOrd="0" destOrd="0" presId="urn:microsoft.com/office/officeart/2018/2/layout/IconVerticalSolidList"/>
    <dgm:cxn modelId="{D10358F1-0108-4EAB-A2DF-6371BBD0BC9E}" type="presParOf" srcId="{2DE26D3D-232D-452F-AD19-03FD7D9C6ECE}" destId="{315CB9F7-1E52-43BC-84DC-DD758633C47C}" srcOrd="1" destOrd="0" presId="urn:microsoft.com/office/officeart/2018/2/layout/IconVerticalSolidList"/>
    <dgm:cxn modelId="{330ABEDE-9D06-424A-AAA7-1391373F8C85}" type="presParOf" srcId="{2DE26D3D-232D-452F-AD19-03FD7D9C6ECE}" destId="{21382D80-E6C4-456C-AD39-BE222ECF6512}" srcOrd="2" destOrd="0" presId="urn:microsoft.com/office/officeart/2018/2/layout/IconVerticalSolidList"/>
    <dgm:cxn modelId="{8BBB03CF-C3D5-442E-831F-BCEB426A6255}" type="presParOf" srcId="{2DE26D3D-232D-452F-AD19-03FD7D9C6ECE}" destId="{B38CE13B-106E-4907-A1F6-A745CEA7B9AF}" srcOrd="3" destOrd="0" presId="urn:microsoft.com/office/officeart/2018/2/layout/IconVerticalSolidList"/>
    <dgm:cxn modelId="{E238D31D-82EA-498F-8545-3552131A8E97}" type="presParOf" srcId="{2DE26D3D-232D-452F-AD19-03FD7D9C6ECE}" destId="{949AFCFD-3DEB-4428-AE73-67D9DDA520F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1669127-F29E-4B06-B44D-EE0347215D0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56CBE3F-BE43-40F9-BE22-52CC283E86C3}">
      <dgm:prSet custT="1"/>
      <dgm:spPr/>
      <dgm:t>
        <a:bodyPr/>
        <a:lstStyle/>
        <a:p>
          <a:r>
            <a:rPr lang="en-IN" sz="2400" dirty="0"/>
            <a:t>An application stores data in the cache to serve future requests faster.</a:t>
          </a:r>
          <a:endParaRPr lang="en-US" sz="2400" dirty="0"/>
        </a:p>
      </dgm:t>
    </dgm:pt>
    <dgm:pt modelId="{309B8421-A5B5-4852-9C7E-ABB32B2EF024}" type="parTrans" cxnId="{6D0FC663-DE22-40E7-876D-02F1CBB4B7B4}">
      <dgm:prSet/>
      <dgm:spPr/>
      <dgm:t>
        <a:bodyPr/>
        <a:lstStyle/>
        <a:p>
          <a:endParaRPr lang="en-US"/>
        </a:p>
      </dgm:t>
    </dgm:pt>
    <dgm:pt modelId="{1C90F823-DB48-4E88-815E-6B95BDD392AD}" type="sibTrans" cxnId="{6D0FC663-DE22-40E7-876D-02F1CBB4B7B4}">
      <dgm:prSet/>
      <dgm:spPr/>
      <dgm:t>
        <a:bodyPr/>
        <a:lstStyle/>
        <a:p>
          <a:endParaRPr lang="en-US"/>
        </a:p>
      </dgm:t>
    </dgm:pt>
    <dgm:pt modelId="{4F1BC11F-B3F9-496B-9DF6-8EAE350CE10E}">
      <dgm:prSet custT="1"/>
      <dgm:spPr/>
      <dgm:t>
        <a:bodyPr/>
        <a:lstStyle/>
        <a:p>
          <a:r>
            <a:rPr lang="en-IN" sz="2400" dirty="0"/>
            <a:t>Caching static web pages, HTML fragments, code snippets and media files</a:t>
          </a:r>
          <a:endParaRPr lang="en-US" sz="2400" dirty="0"/>
        </a:p>
      </dgm:t>
    </dgm:pt>
    <dgm:pt modelId="{5AF2264C-75E9-4EF8-876D-5127ED7F914C}" type="parTrans" cxnId="{652EA456-FA9A-4588-9430-1BA6F819BA38}">
      <dgm:prSet/>
      <dgm:spPr/>
      <dgm:t>
        <a:bodyPr/>
        <a:lstStyle/>
        <a:p>
          <a:endParaRPr lang="en-US"/>
        </a:p>
      </dgm:t>
    </dgm:pt>
    <dgm:pt modelId="{CA0183C6-E280-44E0-9737-825A244EFBB5}" type="sibTrans" cxnId="{652EA456-FA9A-4588-9430-1BA6F819BA38}">
      <dgm:prSet/>
      <dgm:spPr/>
      <dgm:t>
        <a:bodyPr/>
        <a:lstStyle/>
        <a:p>
          <a:endParaRPr lang="en-US"/>
        </a:p>
      </dgm:t>
    </dgm:pt>
    <dgm:pt modelId="{3F21CB3D-96FB-42B3-8BAA-E2361804D211}">
      <dgm:prSet custT="1"/>
      <dgm:spPr/>
      <dgm:t>
        <a:bodyPr/>
        <a:lstStyle/>
        <a:p>
          <a:r>
            <a:rPr lang="en-IN" sz="2400" dirty="0"/>
            <a:t>Caching User Session information</a:t>
          </a:r>
          <a:endParaRPr lang="en-US" sz="2400" dirty="0"/>
        </a:p>
      </dgm:t>
    </dgm:pt>
    <dgm:pt modelId="{9CFE0790-DEBB-4702-92C6-31E7B7B18977}" type="parTrans" cxnId="{A33E5FE1-F8F2-41FF-98BB-C5D4ADCF0E4D}">
      <dgm:prSet/>
      <dgm:spPr/>
      <dgm:t>
        <a:bodyPr/>
        <a:lstStyle/>
        <a:p>
          <a:endParaRPr lang="en-US"/>
        </a:p>
      </dgm:t>
    </dgm:pt>
    <dgm:pt modelId="{DA4F4936-B500-4820-A192-AE7E40B95425}" type="sibTrans" cxnId="{A33E5FE1-F8F2-41FF-98BB-C5D4ADCF0E4D}">
      <dgm:prSet/>
      <dgm:spPr/>
      <dgm:t>
        <a:bodyPr/>
        <a:lstStyle/>
        <a:p>
          <a:endParaRPr lang="en-US"/>
        </a:p>
      </dgm:t>
    </dgm:pt>
    <dgm:pt modelId="{4726A1D4-2532-4A21-9B18-2BB55871B50D}">
      <dgm:prSet custT="1"/>
      <dgm:spPr/>
      <dgm:t>
        <a:bodyPr/>
        <a:lstStyle/>
        <a:p>
          <a:r>
            <a:rPr lang="en-IN" sz="2400" dirty="0"/>
            <a:t>Object caching for user profiles and hot data  </a:t>
          </a:r>
          <a:endParaRPr lang="en-US" sz="2400" dirty="0"/>
        </a:p>
      </dgm:t>
    </dgm:pt>
    <dgm:pt modelId="{B6EB6543-A8B2-4173-A840-1F72D121971A}" type="parTrans" cxnId="{EE96E69F-8354-462D-9773-C4E4BB325253}">
      <dgm:prSet/>
      <dgm:spPr/>
      <dgm:t>
        <a:bodyPr/>
        <a:lstStyle/>
        <a:p>
          <a:endParaRPr lang="en-US"/>
        </a:p>
      </dgm:t>
    </dgm:pt>
    <dgm:pt modelId="{2C00C218-3B66-4743-9158-59C349184FD6}" type="sibTrans" cxnId="{EE96E69F-8354-462D-9773-C4E4BB325253}">
      <dgm:prSet/>
      <dgm:spPr/>
      <dgm:t>
        <a:bodyPr/>
        <a:lstStyle/>
        <a:p>
          <a:endParaRPr lang="en-US"/>
        </a:p>
      </dgm:t>
    </dgm:pt>
    <dgm:pt modelId="{31651944-EEEA-442B-80C6-C29AD57C70F5}">
      <dgm:prSet custT="1"/>
      <dgm:spPr/>
      <dgm:t>
        <a:bodyPr/>
        <a:lstStyle/>
        <a:p>
          <a:r>
            <a:rPr lang="en-IN" sz="2400" dirty="0"/>
            <a:t>Caching the results of database queries </a:t>
          </a:r>
          <a:endParaRPr lang="en-US" sz="2400" dirty="0"/>
        </a:p>
      </dgm:t>
    </dgm:pt>
    <dgm:pt modelId="{D0E3ED2F-7FC2-4E12-80BD-6C13E2F601BA}" type="parTrans" cxnId="{42C2F0B2-1519-4E06-8EC3-A9440F35FAF6}">
      <dgm:prSet/>
      <dgm:spPr/>
      <dgm:t>
        <a:bodyPr/>
        <a:lstStyle/>
        <a:p>
          <a:endParaRPr lang="en-US"/>
        </a:p>
      </dgm:t>
    </dgm:pt>
    <dgm:pt modelId="{7B6A3053-2D02-483B-A5A5-D65EC8825712}" type="sibTrans" cxnId="{42C2F0B2-1519-4E06-8EC3-A9440F35FAF6}">
      <dgm:prSet/>
      <dgm:spPr/>
      <dgm:t>
        <a:bodyPr/>
        <a:lstStyle/>
        <a:p>
          <a:endParaRPr lang="en-US"/>
        </a:p>
      </dgm:t>
    </dgm:pt>
    <dgm:pt modelId="{45B5579F-0B80-48DA-A913-301CD124A3B1}" type="pres">
      <dgm:prSet presAssocID="{E1669127-F29E-4B06-B44D-EE0347215D07}" presName="root" presStyleCnt="0">
        <dgm:presLayoutVars>
          <dgm:dir/>
          <dgm:resizeHandles val="exact"/>
        </dgm:presLayoutVars>
      </dgm:prSet>
      <dgm:spPr/>
    </dgm:pt>
    <dgm:pt modelId="{D9BF830B-56E4-4A41-BC6E-453991B1DB62}" type="pres">
      <dgm:prSet presAssocID="{556CBE3F-BE43-40F9-BE22-52CC283E86C3}" presName="compNode" presStyleCnt="0"/>
      <dgm:spPr/>
    </dgm:pt>
    <dgm:pt modelId="{8EC05D66-8D6F-472A-A9FC-9D8DA3919348}" type="pres">
      <dgm:prSet presAssocID="{556CBE3F-BE43-40F9-BE22-52CC283E86C3}" presName="bgRect" presStyleLbl="bgShp" presStyleIdx="0" presStyleCnt="5"/>
      <dgm:spPr/>
    </dgm:pt>
    <dgm:pt modelId="{FB0B92D4-8B05-437C-AB23-63F0DC12FC6E}" type="pres">
      <dgm:prSet presAssocID="{556CBE3F-BE43-40F9-BE22-52CC283E86C3}"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C93BE3C-4218-41D0-A450-E0CF30C9D95F}" type="pres">
      <dgm:prSet presAssocID="{556CBE3F-BE43-40F9-BE22-52CC283E86C3}" presName="spaceRect" presStyleCnt="0"/>
      <dgm:spPr/>
    </dgm:pt>
    <dgm:pt modelId="{C8026AC3-D5FE-46EA-8D5E-8D0D5371EEC1}" type="pres">
      <dgm:prSet presAssocID="{556CBE3F-BE43-40F9-BE22-52CC283E86C3}" presName="parTx" presStyleLbl="revTx" presStyleIdx="0" presStyleCnt="5">
        <dgm:presLayoutVars>
          <dgm:chMax val="0"/>
          <dgm:chPref val="0"/>
        </dgm:presLayoutVars>
      </dgm:prSet>
      <dgm:spPr/>
    </dgm:pt>
    <dgm:pt modelId="{F74A597A-2CEF-4FB0-A964-BA0167086DFD}" type="pres">
      <dgm:prSet presAssocID="{1C90F823-DB48-4E88-815E-6B95BDD392AD}" presName="sibTrans" presStyleCnt="0"/>
      <dgm:spPr/>
    </dgm:pt>
    <dgm:pt modelId="{561FCEB8-139D-4C38-9DF3-A45198ED1CF9}" type="pres">
      <dgm:prSet presAssocID="{4F1BC11F-B3F9-496B-9DF6-8EAE350CE10E}" presName="compNode" presStyleCnt="0"/>
      <dgm:spPr/>
    </dgm:pt>
    <dgm:pt modelId="{A4571B5F-9E72-4502-8B96-3353A0879318}" type="pres">
      <dgm:prSet presAssocID="{4F1BC11F-B3F9-496B-9DF6-8EAE350CE10E}" presName="bgRect" presStyleLbl="bgShp" presStyleIdx="1" presStyleCnt="5"/>
      <dgm:spPr/>
    </dgm:pt>
    <dgm:pt modelId="{A6230D92-6A3B-4537-AB1C-2341BEF70912}" type="pres">
      <dgm:prSet presAssocID="{4F1BC11F-B3F9-496B-9DF6-8EAE350CE10E}"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681BB4CD-0B33-4470-B4EB-EB37D4062823}" type="pres">
      <dgm:prSet presAssocID="{4F1BC11F-B3F9-496B-9DF6-8EAE350CE10E}" presName="spaceRect" presStyleCnt="0"/>
      <dgm:spPr/>
    </dgm:pt>
    <dgm:pt modelId="{EF8221A3-2C5D-4361-AF80-EF985257320E}" type="pres">
      <dgm:prSet presAssocID="{4F1BC11F-B3F9-496B-9DF6-8EAE350CE10E}" presName="parTx" presStyleLbl="revTx" presStyleIdx="1" presStyleCnt="5">
        <dgm:presLayoutVars>
          <dgm:chMax val="0"/>
          <dgm:chPref val="0"/>
        </dgm:presLayoutVars>
      </dgm:prSet>
      <dgm:spPr/>
    </dgm:pt>
    <dgm:pt modelId="{85F4AB69-F8CF-48FA-A3F2-397CC0BE9BA0}" type="pres">
      <dgm:prSet presAssocID="{CA0183C6-E280-44E0-9737-825A244EFBB5}" presName="sibTrans" presStyleCnt="0"/>
      <dgm:spPr/>
    </dgm:pt>
    <dgm:pt modelId="{BCFB0A17-ED3A-43F8-B103-E0530799874E}" type="pres">
      <dgm:prSet presAssocID="{3F21CB3D-96FB-42B3-8BAA-E2361804D211}" presName="compNode" presStyleCnt="0"/>
      <dgm:spPr/>
    </dgm:pt>
    <dgm:pt modelId="{49B7B431-8707-409B-AA4D-DC292381E24C}" type="pres">
      <dgm:prSet presAssocID="{3F21CB3D-96FB-42B3-8BAA-E2361804D211}" presName="bgRect" presStyleLbl="bgShp" presStyleIdx="2" presStyleCnt="5"/>
      <dgm:spPr/>
    </dgm:pt>
    <dgm:pt modelId="{D46E8F4C-A856-4443-828E-C07F63E28EDC}" type="pres">
      <dgm:prSet presAssocID="{3F21CB3D-96FB-42B3-8BAA-E2361804D211}"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9B854236-9748-4B0A-8B9A-52AE4840A2B8}" type="pres">
      <dgm:prSet presAssocID="{3F21CB3D-96FB-42B3-8BAA-E2361804D211}" presName="spaceRect" presStyleCnt="0"/>
      <dgm:spPr/>
    </dgm:pt>
    <dgm:pt modelId="{5F6EDF1E-B870-4916-A7A1-0B7C4A249F88}" type="pres">
      <dgm:prSet presAssocID="{3F21CB3D-96FB-42B3-8BAA-E2361804D211}" presName="parTx" presStyleLbl="revTx" presStyleIdx="2" presStyleCnt="5">
        <dgm:presLayoutVars>
          <dgm:chMax val="0"/>
          <dgm:chPref val="0"/>
        </dgm:presLayoutVars>
      </dgm:prSet>
      <dgm:spPr/>
    </dgm:pt>
    <dgm:pt modelId="{471E0980-1901-465D-8BE9-E2578EF5853C}" type="pres">
      <dgm:prSet presAssocID="{DA4F4936-B500-4820-A192-AE7E40B95425}" presName="sibTrans" presStyleCnt="0"/>
      <dgm:spPr/>
    </dgm:pt>
    <dgm:pt modelId="{40013416-CF96-4D46-9D3B-495FDF587790}" type="pres">
      <dgm:prSet presAssocID="{4726A1D4-2532-4A21-9B18-2BB55871B50D}" presName="compNode" presStyleCnt="0"/>
      <dgm:spPr/>
    </dgm:pt>
    <dgm:pt modelId="{454C9F55-E4E1-4DC3-855E-2E764F9B729F}" type="pres">
      <dgm:prSet presAssocID="{4726A1D4-2532-4A21-9B18-2BB55871B50D}" presName="bgRect" presStyleLbl="bgShp" presStyleIdx="3" presStyleCnt="5" custLinFactNeighborX="5664" custLinFactNeighborY="2744"/>
      <dgm:spPr/>
    </dgm:pt>
    <dgm:pt modelId="{BA213B72-7B22-4E3A-8B3E-DB646CC5D916}" type="pres">
      <dgm:prSet presAssocID="{4726A1D4-2532-4A21-9B18-2BB55871B50D}"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78D2F468-6725-4A84-BA57-23663B6C54F6}" type="pres">
      <dgm:prSet presAssocID="{4726A1D4-2532-4A21-9B18-2BB55871B50D}" presName="spaceRect" presStyleCnt="0"/>
      <dgm:spPr/>
    </dgm:pt>
    <dgm:pt modelId="{FF5E42C9-4B28-4222-A34C-C145A0E56397}" type="pres">
      <dgm:prSet presAssocID="{4726A1D4-2532-4A21-9B18-2BB55871B50D}" presName="parTx" presStyleLbl="revTx" presStyleIdx="3" presStyleCnt="5">
        <dgm:presLayoutVars>
          <dgm:chMax val="0"/>
          <dgm:chPref val="0"/>
        </dgm:presLayoutVars>
      </dgm:prSet>
      <dgm:spPr/>
    </dgm:pt>
    <dgm:pt modelId="{93FC6231-1963-4168-94B7-C2CC418D24F8}" type="pres">
      <dgm:prSet presAssocID="{2C00C218-3B66-4743-9158-59C349184FD6}" presName="sibTrans" presStyleCnt="0"/>
      <dgm:spPr/>
    </dgm:pt>
    <dgm:pt modelId="{E116DCE5-FAC4-4C5A-B8A5-2FA4C2F2DF7C}" type="pres">
      <dgm:prSet presAssocID="{31651944-EEEA-442B-80C6-C29AD57C70F5}" presName="compNode" presStyleCnt="0"/>
      <dgm:spPr/>
    </dgm:pt>
    <dgm:pt modelId="{C1AC1E7E-BFB9-42AC-8816-C38AB45AB2D9}" type="pres">
      <dgm:prSet presAssocID="{31651944-EEEA-442B-80C6-C29AD57C70F5}" presName="bgRect" presStyleLbl="bgShp" presStyleIdx="4" presStyleCnt="5"/>
      <dgm:spPr/>
    </dgm:pt>
    <dgm:pt modelId="{ED43BDE2-BFE2-4D52-9E65-BC48354C763C}" type="pres">
      <dgm:prSet presAssocID="{31651944-EEEA-442B-80C6-C29AD57C70F5}"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9BCBF743-F67E-4EE3-993B-8CF956831BE2}" type="pres">
      <dgm:prSet presAssocID="{31651944-EEEA-442B-80C6-C29AD57C70F5}" presName="spaceRect" presStyleCnt="0"/>
      <dgm:spPr/>
    </dgm:pt>
    <dgm:pt modelId="{D1744BF5-E3C5-4053-A695-2A532B53964A}" type="pres">
      <dgm:prSet presAssocID="{31651944-EEEA-442B-80C6-C29AD57C70F5}" presName="parTx" presStyleLbl="revTx" presStyleIdx="4" presStyleCnt="5">
        <dgm:presLayoutVars>
          <dgm:chMax val="0"/>
          <dgm:chPref val="0"/>
        </dgm:presLayoutVars>
      </dgm:prSet>
      <dgm:spPr/>
    </dgm:pt>
  </dgm:ptLst>
  <dgm:cxnLst>
    <dgm:cxn modelId="{EC57A63B-A0DA-468E-BD31-1587A8D77346}" type="presOf" srcId="{31651944-EEEA-442B-80C6-C29AD57C70F5}" destId="{D1744BF5-E3C5-4053-A695-2A532B53964A}" srcOrd="0" destOrd="0" presId="urn:microsoft.com/office/officeart/2018/2/layout/IconVerticalSolidList"/>
    <dgm:cxn modelId="{D67EF33E-F665-475E-943D-B89C408F9DEA}" type="presOf" srcId="{4F1BC11F-B3F9-496B-9DF6-8EAE350CE10E}" destId="{EF8221A3-2C5D-4361-AF80-EF985257320E}" srcOrd="0" destOrd="0" presId="urn:microsoft.com/office/officeart/2018/2/layout/IconVerticalSolidList"/>
    <dgm:cxn modelId="{652EA456-FA9A-4588-9430-1BA6F819BA38}" srcId="{E1669127-F29E-4B06-B44D-EE0347215D07}" destId="{4F1BC11F-B3F9-496B-9DF6-8EAE350CE10E}" srcOrd="1" destOrd="0" parTransId="{5AF2264C-75E9-4EF8-876D-5127ED7F914C}" sibTransId="{CA0183C6-E280-44E0-9737-825A244EFBB5}"/>
    <dgm:cxn modelId="{6D0FC663-DE22-40E7-876D-02F1CBB4B7B4}" srcId="{E1669127-F29E-4B06-B44D-EE0347215D07}" destId="{556CBE3F-BE43-40F9-BE22-52CC283E86C3}" srcOrd="0" destOrd="0" parTransId="{309B8421-A5B5-4852-9C7E-ABB32B2EF024}" sibTransId="{1C90F823-DB48-4E88-815E-6B95BDD392AD}"/>
    <dgm:cxn modelId="{EE96E69F-8354-462D-9773-C4E4BB325253}" srcId="{E1669127-F29E-4B06-B44D-EE0347215D07}" destId="{4726A1D4-2532-4A21-9B18-2BB55871B50D}" srcOrd="3" destOrd="0" parTransId="{B6EB6543-A8B2-4173-A840-1F72D121971A}" sibTransId="{2C00C218-3B66-4743-9158-59C349184FD6}"/>
    <dgm:cxn modelId="{42C2F0B2-1519-4E06-8EC3-A9440F35FAF6}" srcId="{E1669127-F29E-4B06-B44D-EE0347215D07}" destId="{31651944-EEEA-442B-80C6-C29AD57C70F5}" srcOrd="4" destOrd="0" parTransId="{D0E3ED2F-7FC2-4E12-80BD-6C13E2F601BA}" sibTransId="{7B6A3053-2D02-483B-A5A5-D65EC8825712}"/>
    <dgm:cxn modelId="{B1A53DCC-A6F8-4710-9670-A3912E3CB802}" type="presOf" srcId="{556CBE3F-BE43-40F9-BE22-52CC283E86C3}" destId="{C8026AC3-D5FE-46EA-8D5E-8D0D5371EEC1}" srcOrd="0" destOrd="0" presId="urn:microsoft.com/office/officeart/2018/2/layout/IconVerticalSolidList"/>
    <dgm:cxn modelId="{67AB37D1-8658-4FF5-A35A-7A8D4744F951}" type="presOf" srcId="{4726A1D4-2532-4A21-9B18-2BB55871B50D}" destId="{FF5E42C9-4B28-4222-A34C-C145A0E56397}" srcOrd="0" destOrd="0" presId="urn:microsoft.com/office/officeart/2018/2/layout/IconVerticalSolidList"/>
    <dgm:cxn modelId="{A33E5FE1-F8F2-41FF-98BB-C5D4ADCF0E4D}" srcId="{E1669127-F29E-4B06-B44D-EE0347215D07}" destId="{3F21CB3D-96FB-42B3-8BAA-E2361804D211}" srcOrd="2" destOrd="0" parTransId="{9CFE0790-DEBB-4702-92C6-31E7B7B18977}" sibTransId="{DA4F4936-B500-4820-A192-AE7E40B95425}"/>
    <dgm:cxn modelId="{558824F0-4716-4EFA-BC75-3DECBF49F71D}" type="presOf" srcId="{3F21CB3D-96FB-42B3-8BAA-E2361804D211}" destId="{5F6EDF1E-B870-4916-A7A1-0B7C4A249F88}" srcOrd="0" destOrd="0" presId="urn:microsoft.com/office/officeart/2018/2/layout/IconVerticalSolidList"/>
    <dgm:cxn modelId="{773674F1-D5D5-4FFA-A9DF-CC76258A72EC}" type="presOf" srcId="{E1669127-F29E-4B06-B44D-EE0347215D07}" destId="{45B5579F-0B80-48DA-A913-301CD124A3B1}" srcOrd="0" destOrd="0" presId="urn:microsoft.com/office/officeart/2018/2/layout/IconVerticalSolidList"/>
    <dgm:cxn modelId="{3B42271D-D7C9-4A9D-9DA4-ADF0E987C896}" type="presParOf" srcId="{45B5579F-0B80-48DA-A913-301CD124A3B1}" destId="{D9BF830B-56E4-4A41-BC6E-453991B1DB62}" srcOrd="0" destOrd="0" presId="urn:microsoft.com/office/officeart/2018/2/layout/IconVerticalSolidList"/>
    <dgm:cxn modelId="{340A743C-A99F-4F0F-A15D-BCEB39706B98}" type="presParOf" srcId="{D9BF830B-56E4-4A41-BC6E-453991B1DB62}" destId="{8EC05D66-8D6F-472A-A9FC-9D8DA3919348}" srcOrd="0" destOrd="0" presId="urn:microsoft.com/office/officeart/2018/2/layout/IconVerticalSolidList"/>
    <dgm:cxn modelId="{130ED7CE-0EEC-4A1A-8BA0-31EC8338268A}" type="presParOf" srcId="{D9BF830B-56E4-4A41-BC6E-453991B1DB62}" destId="{FB0B92D4-8B05-437C-AB23-63F0DC12FC6E}" srcOrd="1" destOrd="0" presId="urn:microsoft.com/office/officeart/2018/2/layout/IconVerticalSolidList"/>
    <dgm:cxn modelId="{5D87FF66-BFE8-4431-922A-15F66980B42E}" type="presParOf" srcId="{D9BF830B-56E4-4A41-BC6E-453991B1DB62}" destId="{2C93BE3C-4218-41D0-A450-E0CF30C9D95F}" srcOrd="2" destOrd="0" presId="urn:microsoft.com/office/officeart/2018/2/layout/IconVerticalSolidList"/>
    <dgm:cxn modelId="{A5773BFB-8A43-42BA-8F7A-FA1561ACA752}" type="presParOf" srcId="{D9BF830B-56E4-4A41-BC6E-453991B1DB62}" destId="{C8026AC3-D5FE-46EA-8D5E-8D0D5371EEC1}" srcOrd="3" destOrd="0" presId="urn:microsoft.com/office/officeart/2018/2/layout/IconVerticalSolidList"/>
    <dgm:cxn modelId="{CC5A30AB-C983-49AC-8A3C-C4C980CB6B57}" type="presParOf" srcId="{45B5579F-0B80-48DA-A913-301CD124A3B1}" destId="{F74A597A-2CEF-4FB0-A964-BA0167086DFD}" srcOrd="1" destOrd="0" presId="urn:microsoft.com/office/officeart/2018/2/layout/IconVerticalSolidList"/>
    <dgm:cxn modelId="{1CEF7ECA-6EF5-4659-92C9-568A27CEAC4A}" type="presParOf" srcId="{45B5579F-0B80-48DA-A913-301CD124A3B1}" destId="{561FCEB8-139D-4C38-9DF3-A45198ED1CF9}" srcOrd="2" destOrd="0" presId="urn:microsoft.com/office/officeart/2018/2/layout/IconVerticalSolidList"/>
    <dgm:cxn modelId="{CC323011-BAF1-4054-9932-083E316F16EF}" type="presParOf" srcId="{561FCEB8-139D-4C38-9DF3-A45198ED1CF9}" destId="{A4571B5F-9E72-4502-8B96-3353A0879318}" srcOrd="0" destOrd="0" presId="urn:microsoft.com/office/officeart/2018/2/layout/IconVerticalSolidList"/>
    <dgm:cxn modelId="{143DABBB-1423-4334-A9D9-69915C127E40}" type="presParOf" srcId="{561FCEB8-139D-4C38-9DF3-A45198ED1CF9}" destId="{A6230D92-6A3B-4537-AB1C-2341BEF70912}" srcOrd="1" destOrd="0" presId="urn:microsoft.com/office/officeart/2018/2/layout/IconVerticalSolidList"/>
    <dgm:cxn modelId="{B4B3E92A-2085-4143-800F-45D32D40D74B}" type="presParOf" srcId="{561FCEB8-139D-4C38-9DF3-A45198ED1CF9}" destId="{681BB4CD-0B33-4470-B4EB-EB37D4062823}" srcOrd="2" destOrd="0" presId="urn:microsoft.com/office/officeart/2018/2/layout/IconVerticalSolidList"/>
    <dgm:cxn modelId="{3A7D5BA3-BA41-4670-977C-1E1A15870C5B}" type="presParOf" srcId="{561FCEB8-139D-4C38-9DF3-A45198ED1CF9}" destId="{EF8221A3-2C5D-4361-AF80-EF985257320E}" srcOrd="3" destOrd="0" presId="urn:microsoft.com/office/officeart/2018/2/layout/IconVerticalSolidList"/>
    <dgm:cxn modelId="{F5696941-B525-4497-8CFF-F3FB2A8EA55C}" type="presParOf" srcId="{45B5579F-0B80-48DA-A913-301CD124A3B1}" destId="{85F4AB69-F8CF-48FA-A3F2-397CC0BE9BA0}" srcOrd="3" destOrd="0" presId="urn:microsoft.com/office/officeart/2018/2/layout/IconVerticalSolidList"/>
    <dgm:cxn modelId="{7F52E1A0-CD49-47A5-9860-D5A3B7ED5198}" type="presParOf" srcId="{45B5579F-0B80-48DA-A913-301CD124A3B1}" destId="{BCFB0A17-ED3A-43F8-B103-E0530799874E}" srcOrd="4" destOrd="0" presId="urn:microsoft.com/office/officeart/2018/2/layout/IconVerticalSolidList"/>
    <dgm:cxn modelId="{7365C494-9C86-4295-AC5B-689587E7D475}" type="presParOf" srcId="{BCFB0A17-ED3A-43F8-B103-E0530799874E}" destId="{49B7B431-8707-409B-AA4D-DC292381E24C}" srcOrd="0" destOrd="0" presId="urn:microsoft.com/office/officeart/2018/2/layout/IconVerticalSolidList"/>
    <dgm:cxn modelId="{A26E0FD7-51CF-4A57-98CE-10320D22DA67}" type="presParOf" srcId="{BCFB0A17-ED3A-43F8-B103-E0530799874E}" destId="{D46E8F4C-A856-4443-828E-C07F63E28EDC}" srcOrd="1" destOrd="0" presId="urn:microsoft.com/office/officeart/2018/2/layout/IconVerticalSolidList"/>
    <dgm:cxn modelId="{4E91287B-4D02-41DE-AECC-F81734A20F38}" type="presParOf" srcId="{BCFB0A17-ED3A-43F8-B103-E0530799874E}" destId="{9B854236-9748-4B0A-8B9A-52AE4840A2B8}" srcOrd="2" destOrd="0" presId="urn:microsoft.com/office/officeart/2018/2/layout/IconVerticalSolidList"/>
    <dgm:cxn modelId="{3D88A8BD-D889-4E79-9AC7-DF955FD86506}" type="presParOf" srcId="{BCFB0A17-ED3A-43F8-B103-E0530799874E}" destId="{5F6EDF1E-B870-4916-A7A1-0B7C4A249F88}" srcOrd="3" destOrd="0" presId="urn:microsoft.com/office/officeart/2018/2/layout/IconVerticalSolidList"/>
    <dgm:cxn modelId="{BBDC8332-77E5-4F02-BFE5-F2D478C3A626}" type="presParOf" srcId="{45B5579F-0B80-48DA-A913-301CD124A3B1}" destId="{471E0980-1901-465D-8BE9-E2578EF5853C}" srcOrd="5" destOrd="0" presId="urn:microsoft.com/office/officeart/2018/2/layout/IconVerticalSolidList"/>
    <dgm:cxn modelId="{4B3E419F-2C1E-42E8-AED0-3011751C3FC4}" type="presParOf" srcId="{45B5579F-0B80-48DA-A913-301CD124A3B1}" destId="{40013416-CF96-4D46-9D3B-495FDF587790}" srcOrd="6" destOrd="0" presId="urn:microsoft.com/office/officeart/2018/2/layout/IconVerticalSolidList"/>
    <dgm:cxn modelId="{3F76026E-85C3-4A55-A4C9-699D737FA603}" type="presParOf" srcId="{40013416-CF96-4D46-9D3B-495FDF587790}" destId="{454C9F55-E4E1-4DC3-855E-2E764F9B729F}" srcOrd="0" destOrd="0" presId="urn:microsoft.com/office/officeart/2018/2/layout/IconVerticalSolidList"/>
    <dgm:cxn modelId="{D094B600-B2FE-4534-9BAD-0412AF15C1F5}" type="presParOf" srcId="{40013416-CF96-4D46-9D3B-495FDF587790}" destId="{BA213B72-7B22-4E3A-8B3E-DB646CC5D916}" srcOrd="1" destOrd="0" presId="urn:microsoft.com/office/officeart/2018/2/layout/IconVerticalSolidList"/>
    <dgm:cxn modelId="{99F9526D-71EE-409A-9C25-2422506EE70F}" type="presParOf" srcId="{40013416-CF96-4D46-9D3B-495FDF587790}" destId="{78D2F468-6725-4A84-BA57-23663B6C54F6}" srcOrd="2" destOrd="0" presId="urn:microsoft.com/office/officeart/2018/2/layout/IconVerticalSolidList"/>
    <dgm:cxn modelId="{F4311170-E31D-4E58-896D-0F72AF699A64}" type="presParOf" srcId="{40013416-CF96-4D46-9D3B-495FDF587790}" destId="{FF5E42C9-4B28-4222-A34C-C145A0E56397}" srcOrd="3" destOrd="0" presId="urn:microsoft.com/office/officeart/2018/2/layout/IconVerticalSolidList"/>
    <dgm:cxn modelId="{27848784-E25B-40B8-BBBE-21972F56692E}" type="presParOf" srcId="{45B5579F-0B80-48DA-A913-301CD124A3B1}" destId="{93FC6231-1963-4168-94B7-C2CC418D24F8}" srcOrd="7" destOrd="0" presId="urn:microsoft.com/office/officeart/2018/2/layout/IconVerticalSolidList"/>
    <dgm:cxn modelId="{AB66113A-0B78-4D85-8913-FFBA16C58B27}" type="presParOf" srcId="{45B5579F-0B80-48DA-A913-301CD124A3B1}" destId="{E116DCE5-FAC4-4C5A-B8A5-2FA4C2F2DF7C}" srcOrd="8" destOrd="0" presId="urn:microsoft.com/office/officeart/2018/2/layout/IconVerticalSolidList"/>
    <dgm:cxn modelId="{1652D9CC-80E6-444C-8B73-A7FE0843CF94}" type="presParOf" srcId="{E116DCE5-FAC4-4C5A-B8A5-2FA4C2F2DF7C}" destId="{C1AC1E7E-BFB9-42AC-8816-C38AB45AB2D9}" srcOrd="0" destOrd="0" presId="urn:microsoft.com/office/officeart/2018/2/layout/IconVerticalSolidList"/>
    <dgm:cxn modelId="{935EF06A-8660-4E46-832F-84EECB8ED79E}" type="presParOf" srcId="{E116DCE5-FAC4-4C5A-B8A5-2FA4C2F2DF7C}" destId="{ED43BDE2-BFE2-4D52-9E65-BC48354C763C}" srcOrd="1" destOrd="0" presId="urn:microsoft.com/office/officeart/2018/2/layout/IconVerticalSolidList"/>
    <dgm:cxn modelId="{29464EF4-95A2-4171-A4B1-2243C2D956C7}" type="presParOf" srcId="{E116DCE5-FAC4-4C5A-B8A5-2FA4C2F2DF7C}" destId="{9BCBF743-F67E-4EE3-993B-8CF956831BE2}" srcOrd="2" destOrd="0" presId="urn:microsoft.com/office/officeart/2018/2/layout/IconVerticalSolidList"/>
    <dgm:cxn modelId="{B77C36A5-134F-4E82-9093-97DC81361E7E}" type="presParOf" srcId="{E116DCE5-FAC4-4C5A-B8A5-2FA4C2F2DF7C}" destId="{D1744BF5-E3C5-4053-A695-2A532B53964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4F745A-A5C5-4EFB-8EB7-800A3F3DDEF2}">
      <dsp:nvSpPr>
        <dsp:cNvPr id="0" name=""/>
        <dsp:cNvSpPr/>
      </dsp:nvSpPr>
      <dsp:spPr>
        <a:xfrm>
          <a:off x="0" y="6805"/>
          <a:ext cx="6047431" cy="89164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6C1347-2785-4F7A-91B3-0B4C5D19FF19}">
      <dsp:nvSpPr>
        <dsp:cNvPr id="0" name=""/>
        <dsp:cNvSpPr/>
      </dsp:nvSpPr>
      <dsp:spPr>
        <a:xfrm>
          <a:off x="269723" y="207425"/>
          <a:ext cx="490406" cy="490406"/>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6F37D1-4D99-4915-AF0A-00C0E721FE7A}">
      <dsp:nvSpPr>
        <dsp:cNvPr id="0" name=""/>
        <dsp:cNvSpPr/>
      </dsp:nvSpPr>
      <dsp:spPr>
        <a:xfrm>
          <a:off x="1029853" y="6805"/>
          <a:ext cx="5016571" cy="8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366" tIns="94366" rIns="94366" bIns="94366" numCol="1" spcCol="1270" anchor="ctr" anchorCtr="0">
          <a:noAutofit/>
        </a:bodyPr>
        <a:lstStyle/>
        <a:p>
          <a:pPr marL="0" lvl="0" indent="0" algn="l" defTabSz="844550">
            <a:lnSpc>
              <a:spcPct val="100000"/>
            </a:lnSpc>
            <a:spcBef>
              <a:spcPct val="0"/>
            </a:spcBef>
            <a:spcAft>
              <a:spcPct val="35000"/>
            </a:spcAft>
            <a:buNone/>
          </a:pPr>
          <a:r>
            <a:rPr lang="en-IN" sz="1900" kern="1200" dirty="0"/>
            <a:t>Provides </a:t>
          </a:r>
          <a:r>
            <a:rPr lang="en-IN" sz="1900" kern="1200" dirty="0">
              <a:solidFill>
                <a:schemeClr val="tx1"/>
              </a:solidFill>
            </a:rPr>
            <a:t>flexible schemas </a:t>
          </a:r>
          <a:r>
            <a:rPr lang="en-IN" sz="1900" kern="1200" dirty="0"/>
            <a:t>for the storage and retrieval of data </a:t>
          </a:r>
          <a:endParaRPr lang="en-US" sz="1900" kern="1200" dirty="0"/>
        </a:p>
      </dsp:txBody>
      <dsp:txXfrm>
        <a:off x="1029853" y="6805"/>
        <a:ext cx="5016571" cy="891647"/>
      </dsp:txXfrm>
    </dsp:sp>
    <dsp:sp modelId="{21EBD61D-8E1B-4126-8AFC-711E5351FC83}">
      <dsp:nvSpPr>
        <dsp:cNvPr id="0" name=""/>
        <dsp:cNvSpPr/>
      </dsp:nvSpPr>
      <dsp:spPr>
        <a:xfrm>
          <a:off x="0" y="1121364"/>
          <a:ext cx="6047431" cy="89164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FD0127-FD02-4796-9BA4-6947D7C2144F}">
      <dsp:nvSpPr>
        <dsp:cNvPr id="0" name=""/>
        <dsp:cNvSpPr/>
      </dsp:nvSpPr>
      <dsp:spPr>
        <a:xfrm>
          <a:off x="269723" y="1321985"/>
          <a:ext cx="490406" cy="490406"/>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842C4B-3716-4181-B7B4-40A81D62E062}">
      <dsp:nvSpPr>
        <dsp:cNvPr id="0" name=""/>
        <dsp:cNvSpPr/>
      </dsp:nvSpPr>
      <dsp:spPr>
        <a:xfrm>
          <a:off x="1029853" y="1121364"/>
          <a:ext cx="5016571" cy="8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366" tIns="94366" rIns="94366" bIns="94366" numCol="1" spcCol="1270" anchor="ctr" anchorCtr="0">
          <a:noAutofit/>
        </a:bodyPr>
        <a:lstStyle/>
        <a:p>
          <a:pPr marL="0" lvl="0" indent="0" algn="l" defTabSz="844550">
            <a:lnSpc>
              <a:spcPct val="100000"/>
            </a:lnSpc>
            <a:spcBef>
              <a:spcPct val="0"/>
            </a:spcBef>
            <a:spcAft>
              <a:spcPct val="35000"/>
            </a:spcAft>
            <a:buNone/>
          </a:pPr>
          <a:r>
            <a:rPr lang="en-IN" sz="1900" kern="1200"/>
            <a:t>"No" means "not only" </a:t>
          </a:r>
          <a:endParaRPr lang="en-US" sz="1900" kern="1200"/>
        </a:p>
      </dsp:txBody>
      <dsp:txXfrm>
        <a:off x="1029853" y="1121364"/>
        <a:ext cx="5016571" cy="891647"/>
      </dsp:txXfrm>
    </dsp:sp>
    <dsp:sp modelId="{729C5753-654B-46C5-A75A-76AA37B4B07E}">
      <dsp:nvSpPr>
        <dsp:cNvPr id="0" name=""/>
        <dsp:cNvSpPr/>
      </dsp:nvSpPr>
      <dsp:spPr>
        <a:xfrm>
          <a:off x="0" y="2235924"/>
          <a:ext cx="6047431" cy="89164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891917-159A-4919-9A52-40DF4F15C2C3}">
      <dsp:nvSpPr>
        <dsp:cNvPr id="0" name=""/>
        <dsp:cNvSpPr/>
      </dsp:nvSpPr>
      <dsp:spPr>
        <a:xfrm>
          <a:off x="269723" y="2436544"/>
          <a:ext cx="490406" cy="490406"/>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36F854-FE5A-481B-90FE-5CE6B8ED0422}">
      <dsp:nvSpPr>
        <dsp:cNvPr id="0" name=""/>
        <dsp:cNvSpPr/>
      </dsp:nvSpPr>
      <dsp:spPr>
        <a:xfrm>
          <a:off x="1029853" y="2235924"/>
          <a:ext cx="5016571" cy="8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366" tIns="94366" rIns="94366" bIns="94366" numCol="1" spcCol="1270" anchor="ctr" anchorCtr="0">
          <a:noAutofit/>
        </a:bodyPr>
        <a:lstStyle/>
        <a:p>
          <a:pPr marL="0" lvl="0" indent="0" algn="l" defTabSz="844550">
            <a:lnSpc>
              <a:spcPct val="100000"/>
            </a:lnSpc>
            <a:spcBef>
              <a:spcPct val="0"/>
            </a:spcBef>
            <a:spcAft>
              <a:spcPct val="35000"/>
            </a:spcAft>
            <a:buNone/>
          </a:pPr>
          <a:r>
            <a:rPr lang="en-IN" sz="1900" kern="1200" dirty="0"/>
            <a:t>NoSQL may </a:t>
          </a:r>
          <a:r>
            <a:rPr lang="en-IN" sz="1900" kern="1200" dirty="0">
              <a:solidFill>
                <a:schemeClr val="tx1"/>
              </a:solidFill>
            </a:rPr>
            <a:t>support SQL</a:t>
          </a:r>
          <a:r>
            <a:rPr lang="en-IN" sz="1900" kern="1200" dirty="0"/>
            <a:t> like queries as well</a:t>
          </a:r>
          <a:endParaRPr lang="en-US" sz="1900" kern="1200" dirty="0"/>
        </a:p>
      </dsp:txBody>
      <dsp:txXfrm>
        <a:off x="1029853" y="2235924"/>
        <a:ext cx="5016571" cy="891647"/>
      </dsp:txXfrm>
    </dsp:sp>
    <dsp:sp modelId="{D41DABE8-D9AB-4E85-BE3A-6698FC4CA45C}">
      <dsp:nvSpPr>
        <dsp:cNvPr id="0" name=""/>
        <dsp:cNvSpPr/>
      </dsp:nvSpPr>
      <dsp:spPr>
        <a:xfrm>
          <a:off x="0" y="3350483"/>
          <a:ext cx="6047431" cy="89164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345F86-D6E4-412A-905A-CD4C15F6977A}">
      <dsp:nvSpPr>
        <dsp:cNvPr id="0" name=""/>
        <dsp:cNvSpPr/>
      </dsp:nvSpPr>
      <dsp:spPr>
        <a:xfrm>
          <a:off x="269723" y="3551104"/>
          <a:ext cx="490406" cy="490406"/>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0522BA-696B-4EBB-84D7-39460D7DC27C}">
      <dsp:nvSpPr>
        <dsp:cNvPr id="0" name=""/>
        <dsp:cNvSpPr/>
      </dsp:nvSpPr>
      <dsp:spPr>
        <a:xfrm>
          <a:off x="1029853" y="3350483"/>
          <a:ext cx="5016571" cy="8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366" tIns="94366" rIns="94366" bIns="94366" numCol="1" spcCol="1270" anchor="ctr" anchorCtr="0">
          <a:noAutofit/>
        </a:bodyPr>
        <a:lstStyle/>
        <a:p>
          <a:pPr marL="0" lvl="0" indent="0" algn="l" defTabSz="844550">
            <a:lnSpc>
              <a:spcPct val="100000"/>
            </a:lnSpc>
            <a:spcBef>
              <a:spcPct val="0"/>
            </a:spcBef>
            <a:spcAft>
              <a:spcPct val="35000"/>
            </a:spcAft>
            <a:buNone/>
          </a:pPr>
          <a:r>
            <a:rPr lang="en-IN" sz="1900" kern="1200" dirty="0"/>
            <a:t>NoSQL and RDBMS are used </a:t>
          </a:r>
          <a:r>
            <a:rPr lang="en-IN" sz="1900" kern="1200" dirty="0">
              <a:solidFill>
                <a:schemeClr val="tx1"/>
              </a:solidFill>
            </a:rPr>
            <a:t>together</a:t>
          </a:r>
          <a:r>
            <a:rPr lang="en-IN" sz="1900" kern="1200" dirty="0"/>
            <a:t> in a single application.</a:t>
          </a:r>
          <a:endParaRPr lang="en-US" sz="1900" kern="1200" dirty="0"/>
        </a:p>
      </dsp:txBody>
      <dsp:txXfrm>
        <a:off x="1029853" y="3350483"/>
        <a:ext cx="5016571" cy="891647"/>
      </dsp:txXfrm>
    </dsp:sp>
    <dsp:sp modelId="{B87F937A-C0EC-4E5A-93D4-6BA3AB1168CB}">
      <dsp:nvSpPr>
        <dsp:cNvPr id="0" name=""/>
        <dsp:cNvSpPr/>
      </dsp:nvSpPr>
      <dsp:spPr>
        <a:xfrm>
          <a:off x="0" y="4465043"/>
          <a:ext cx="6047431" cy="89164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DE8B76-89F2-4AB1-B8B7-F8722B35FF3B}">
      <dsp:nvSpPr>
        <dsp:cNvPr id="0" name=""/>
        <dsp:cNvSpPr/>
      </dsp:nvSpPr>
      <dsp:spPr>
        <a:xfrm>
          <a:off x="269723" y="4665664"/>
          <a:ext cx="490406" cy="490406"/>
        </a:xfrm>
        <a:prstGeom prst="rect">
          <a:avLst/>
        </a:prstGeom>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B10DAE-3CD9-4106-A9B9-67A6BDB2D672}">
      <dsp:nvSpPr>
        <dsp:cNvPr id="0" name=""/>
        <dsp:cNvSpPr/>
      </dsp:nvSpPr>
      <dsp:spPr>
        <a:xfrm>
          <a:off x="1029853" y="4465043"/>
          <a:ext cx="2721343" cy="8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366" tIns="94366" rIns="94366" bIns="94366" numCol="1" spcCol="1270" anchor="ctr" anchorCtr="0">
          <a:noAutofit/>
        </a:bodyPr>
        <a:lstStyle/>
        <a:p>
          <a:pPr marL="0" lvl="0" indent="0" algn="l" defTabSz="844550">
            <a:lnSpc>
              <a:spcPct val="100000"/>
            </a:lnSpc>
            <a:spcBef>
              <a:spcPct val="0"/>
            </a:spcBef>
            <a:spcAft>
              <a:spcPct val="35000"/>
            </a:spcAft>
            <a:buNone/>
          </a:pPr>
          <a:r>
            <a:rPr lang="en-IN" sz="1900" kern="1200" dirty="0"/>
            <a:t>The important attributes of NoSQL are</a:t>
          </a:r>
          <a:endParaRPr lang="en-US" sz="1900" kern="1200" dirty="0"/>
        </a:p>
      </dsp:txBody>
      <dsp:txXfrm>
        <a:off x="1029853" y="4465043"/>
        <a:ext cx="2721343" cy="891647"/>
      </dsp:txXfrm>
    </dsp:sp>
    <dsp:sp modelId="{246A0416-D7EB-44D4-8780-68F5F271E4CD}">
      <dsp:nvSpPr>
        <dsp:cNvPr id="0" name=""/>
        <dsp:cNvSpPr/>
      </dsp:nvSpPr>
      <dsp:spPr>
        <a:xfrm>
          <a:off x="3751196" y="4465043"/>
          <a:ext cx="2295227" cy="8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366" tIns="94366" rIns="94366" bIns="94366" numCol="1" spcCol="1270" anchor="ctr" anchorCtr="0">
          <a:noAutofit/>
        </a:bodyPr>
        <a:lstStyle/>
        <a:p>
          <a:pPr marL="0" lvl="0" indent="0" algn="l" defTabSz="622300">
            <a:lnSpc>
              <a:spcPct val="100000"/>
            </a:lnSpc>
            <a:spcBef>
              <a:spcPct val="0"/>
            </a:spcBef>
            <a:spcAft>
              <a:spcPct val="35000"/>
            </a:spcAft>
            <a:buNone/>
          </a:pPr>
          <a:r>
            <a:rPr lang="en-IN" sz="1400" kern="1200" dirty="0"/>
            <a:t>Scale </a:t>
          </a:r>
          <a:endParaRPr lang="en-US" sz="1400" kern="1200" dirty="0"/>
        </a:p>
        <a:p>
          <a:pPr marL="0" lvl="0" indent="0" algn="l" defTabSz="622300">
            <a:lnSpc>
              <a:spcPct val="100000"/>
            </a:lnSpc>
            <a:spcBef>
              <a:spcPct val="0"/>
            </a:spcBef>
            <a:spcAft>
              <a:spcPct val="35000"/>
            </a:spcAft>
            <a:buNone/>
          </a:pPr>
          <a:r>
            <a:rPr lang="en-IN" sz="1400" kern="1200" dirty="0"/>
            <a:t>Performance</a:t>
          </a:r>
          <a:endParaRPr lang="en-US" sz="1400" kern="1200" dirty="0"/>
        </a:p>
        <a:p>
          <a:pPr marL="0" lvl="0" indent="0" algn="l" defTabSz="622300">
            <a:lnSpc>
              <a:spcPct val="100000"/>
            </a:lnSpc>
            <a:spcBef>
              <a:spcPct val="0"/>
            </a:spcBef>
            <a:spcAft>
              <a:spcPct val="35000"/>
            </a:spcAft>
            <a:buNone/>
          </a:pPr>
          <a:r>
            <a:rPr lang="en-IN" sz="1400" kern="1200" dirty="0"/>
            <a:t>Ease of use</a:t>
          </a:r>
          <a:endParaRPr lang="en-US" sz="1400" kern="1200" dirty="0"/>
        </a:p>
      </dsp:txBody>
      <dsp:txXfrm>
        <a:off x="3751196" y="4465043"/>
        <a:ext cx="2295227" cy="8916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7D46FD-0A45-48E8-9387-3A015A41CF84}">
      <dsp:nvSpPr>
        <dsp:cNvPr id="0" name=""/>
        <dsp:cNvSpPr/>
      </dsp:nvSpPr>
      <dsp:spPr>
        <a:xfrm>
          <a:off x="0" y="4312"/>
          <a:ext cx="7994757" cy="9186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872166-DC5B-42ED-99EF-E14A757C14CF}">
      <dsp:nvSpPr>
        <dsp:cNvPr id="0" name=""/>
        <dsp:cNvSpPr/>
      </dsp:nvSpPr>
      <dsp:spPr>
        <a:xfrm>
          <a:off x="277880" y="211000"/>
          <a:ext cx="505236" cy="505236"/>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0F717F-892E-4B0F-97E1-1ABDB32F388C}">
      <dsp:nvSpPr>
        <dsp:cNvPr id="0" name=""/>
        <dsp:cNvSpPr/>
      </dsp:nvSpPr>
      <dsp:spPr>
        <a:xfrm>
          <a:off x="1060997" y="4312"/>
          <a:ext cx="6933759" cy="918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220" tIns="97220" rIns="97220" bIns="97220" numCol="1" spcCol="1270" anchor="ctr" anchorCtr="0">
          <a:noAutofit/>
        </a:bodyPr>
        <a:lstStyle/>
        <a:p>
          <a:pPr marL="0" lvl="0" indent="0" algn="l" defTabSz="844550">
            <a:lnSpc>
              <a:spcPct val="90000"/>
            </a:lnSpc>
            <a:spcBef>
              <a:spcPct val="0"/>
            </a:spcBef>
            <a:spcAft>
              <a:spcPct val="35000"/>
            </a:spcAft>
            <a:buNone/>
          </a:pPr>
          <a:r>
            <a:rPr lang="en-US" sz="1900" kern="1200"/>
            <a:t>DBaaS (also known as managed database service) </a:t>
          </a:r>
        </a:p>
      </dsp:txBody>
      <dsp:txXfrm>
        <a:off x="1060997" y="4312"/>
        <a:ext cx="6933759" cy="918612"/>
      </dsp:txXfrm>
    </dsp:sp>
    <dsp:sp modelId="{2E6C586B-AFA4-4DA3-A24E-714EE7E07257}">
      <dsp:nvSpPr>
        <dsp:cNvPr id="0" name=""/>
        <dsp:cNvSpPr/>
      </dsp:nvSpPr>
      <dsp:spPr>
        <a:xfrm>
          <a:off x="0" y="1152578"/>
          <a:ext cx="7994757" cy="9186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9AA8D6-5BB5-405B-B54F-9111FF299373}">
      <dsp:nvSpPr>
        <dsp:cNvPr id="0" name=""/>
        <dsp:cNvSpPr/>
      </dsp:nvSpPr>
      <dsp:spPr>
        <a:xfrm>
          <a:off x="277880" y="1359266"/>
          <a:ext cx="505236" cy="505236"/>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B27EF8-F3C7-44A5-AC8A-73D031A55E79}">
      <dsp:nvSpPr>
        <dsp:cNvPr id="0" name=""/>
        <dsp:cNvSpPr/>
      </dsp:nvSpPr>
      <dsp:spPr>
        <a:xfrm>
          <a:off x="1060997" y="1152578"/>
          <a:ext cx="6933759" cy="918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220" tIns="97220" rIns="97220" bIns="97220" numCol="1" spcCol="1270" anchor="ctr" anchorCtr="0">
          <a:noAutofit/>
        </a:bodyPr>
        <a:lstStyle/>
        <a:p>
          <a:pPr marL="0" lvl="0" indent="0" algn="l" defTabSz="844550">
            <a:lnSpc>
              <a:spcPct val="90000"/>
            </a:lnSpc>
            <a:spcBef>
              <a:spcPct val="0"/>
            </a:spcBef>
            <a:spcAft>
              <a:spcPct val="35000"/>
            </a:spcAft>
            <a:buNone/>
          </a:pPr>
          <a:r>
            <a:rPr lang="en-US" sz="1900" kern="1200"/>
            <a:t>It is a cloud computing service </a:t>
          </a:r>
        </a:p>
      </dsp:txBody>
      <dsp:txXfrm>
        <a:off x="1060997" y="1152578"/>
        <a:ext cx="6933759" cy="918612"/>
      </dsp:txXfrm>
    </dsp:sp>
    <dsp:sp modelId="{57E4DBA2-9073-4E3D-87AE-D3C25DF2DCFD}">
      <dsp:nvSpPr>
        <dsp:cNvPr id="0" name=""/>
        <dsp:cNvSpPr/>
      </dsp:nvSpPr>
      <dsp:spPr>
        <a:xfrm>
          <a:off x="0" y="2300844"/>
          <a:ext cx="7994757" cy="9186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32B669-0502-46DE-A43D-D0F97B8C1B1F}">
      <dsp:nvSpPr>
        <dsp:cNvPr id="0" name=""/>
        <dsp:cNvSpPr/>
      </dsp:nvSpPr>
      <dsp:spPr>
        <a:xfrm>
          <a:off x="277880" y="2507532"/>
          <a:ext cx="505236" cy="505236"/>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7BB221-A012-4E7F-82E2-EB6B11264BE3}">
      <dsp:nvSpPr>
        <dsp:cNvPr id="0" name=""/>
        <dsp:cNvSpPr/>
      </dsp:nvSpPr>
      <dsp:spPr>
        <a:xfrm>
          <a:off x="1060997" y="2300844"/>
          <a:ext cx="6933759" cy="918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220" tIns="97220" rIns="97220" bIns="97220" numCol="1" spcCol="1270" anchor="ctr" anchorCtr="0">
          <a:noAutofit/>
        </a:bodyPr>
        <a:lstStyle/>
        <a:p>
          <a:pPr marL="0" lvl="0" indent="0" algn="l" defTabSz="844550">
            <a:lnSpc>
              <a:spcPct val="90000"/>
            </a:lnSpc>
            <a:spcBef>
              <a:spcPct val="0"/>
            </a:spcBef>
            <a:spcAft>
              <a:spcPct val="35000"/>
            </a:spcAft>
            <a:buNone/>
          </a:pPr>
          <a:r>
            <a:rPr lang="en-US" sz="1900" kern="1200" dirty="0"/>
            <a:t>It lets user access and use a cloud database system without purchasing and setting up their own hardware</a:t>
          </a:r>
        </a:p>
      </dsp:txBody>
      <dsp:txXfrm>
        <a:off x="1060997" y="2300844"/>
        <a:ext cx="6933759" cy="918612"/>
      </dsp:txXfrm>
    </dsp:sp>
    <dsp:sp modelId="{B19700FA-53CE-4F06-A93B-72BB4FBC8B55}">
      <dsp:nvSpPr>
        <dsp:cNvPr id="0" name=""/>
        <dsp:cNvSpPr/>
      </dsp:nvSpPr>
      <dsp:spPr>
        <a:xfrm>
          <a:off x="0" y="3449109"/>
          <a:ext cx="7994757" cy="9186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00BE8E-7C87-43CA-A255-C29F4D487ACA}">
      <dsp:nvSpPr>
        <dsp:cNvPr id="0" name=""/>
        <dsp:cNvSpPr/>
      </dsp:nvSpPr>
      <dsp:spPr>
        <a:xfrm>
          <a:off x="277880" y="3655797"/>
          <a:ext cx="505236" cy="505236"/>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578992-DF44-4FAC-B06C-E0153AF4EBE3}">
      <dsp:nvSpPr>
        <dsp:cNvPr id="0" name=""/>
        <dsp:cNvSpPr/>
      </dsp:nvSpPr>
      <dsp:spPr>
        <a:xfrm>
          <a:off x="1060997" y="3449109"/>
          <a:ext cx="3597640" cy="918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220" tIns="97220" rIns="97220" bIns="97220" numCol="1" spcCol="1270" anchor="ctr" anchorCtr="0">
          <a:noAutofit/>
        </a:bodyPr>
        <a:lstStyle/>
        <a:p>
          <a:pPr marL="0" lvl="0" indent="0" algn="l" defTabSz="844550">
            <a:lnSpc>
              <a:spcPct val="90000"/>
            </a:lnSpc>
            <a:spcBef>
              <a:spcPct val="0"/>
            </a:spcBef>
            <a:spcAft>
              <a:spcPct val="35000"/>
            </a:spcAft>
            <a:buNone/>
          </a:pPr>
          <a:r>
            <a:rPr lang="en-US" sz="1900" kern="1200"/>
            <a:t>The cloud provider takes care of everything </a:t>
          </a:r>
        </a:p>
      </dsp:txBody>
      <dsp:txXfrm>
        <a:off x="1060997" y="3449109"/>
        <a:ext cx="3597640" cy="918612"/>
      </dsp:txXfrm>
    </dsp:sp>
    <dsp:sp modelId="{F0AFEB70-2111-40D9-9845-0852CA7E8270}">
      <dsp:nvSpPr>
        <dsp:cNvPr id="0" name=""/>
        <dsp:cNvSpPr/>
      </dsp:nvSpPr>
      <dsp:spPr>
        <a:xfrm>
          <a:off x="4822725" y="3449109"/>
          <a:ext cx="3007944" cy="918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220" tIns="97220" rIns="97220" bIns="97220" numCol="1" spcCol="1270" anchor="ctr" anchorCtr="0">
          <a:noAutofit/>
        </a:bodyPr>
        <a:lstStyle/>
        <a:p>
          <a:pPr marL="0" lvl="0" indent="0" algn="l" defTabSz="577850">
            <a:lnSpc>
              <a:spcPct val="90000"/>
            </a:lnSpc>
            <a:spcBef>
              <a:spcPct val="0"/>
            </a:spcBef>
            <a:spcAft>
              <a:spcPct val="35000"/>
            </a:spcAft>
            <a:buNone/>
          </a:pPr>
          <a:r>
            <a:rPr lang="en-US" sz="1300" kern="1200"/>
            <a:t>Periodic upgrades </a:t>
          </a:r>
        </a:p>
        <a:p>
          <a:pPr marL="0" lvl="0" indent="0" algn="l" defTabSz="577850">
            <a:lnSpc>
              <a:spcPct val="90000"/>
            </a:lnSpc>
            <a:spcBef>
              <a:spcPct val="0"/>
            </a:spcBef>
            <a:spcAft>
              <a:spcPct val="35000"/>
            </a:spcAft>
            <a:buNone/>
          </a:pPr>
          <a:r>
            <a:rPr lang="en-US" sz="1300" kern="1200" dirty="0"/>
            <a:t>Backups </a:t>
          </a:r>
        </a:p>
        <a:p>
          <a:pPr marL="0" lvl="0" indent="0" algn="l" defTabSz="577850">
            <a:lnSpc>
              <a:spcPct val="90000"/>
            </a:lnSpc>
            <a:spcBef>
              <a:spcPct val="0"/>
            </a:spcBef>
            <a:spcAft>
              <a:spcPct val="35000"/>
            </a:spcAft>
            <a:buNone/>
          </a:pPr>
          <a:r>
            <a:rPr lang="en-US" sz="1300" kern="1200" dirty="0"/>
            <a:t>Security</a:t>
          </a:r>
        </a:p>
      </dsp:txBody>
      <dsp:txXfrm>
        <a:off x="4822725" y="3449109"/>
        <a:ext cx="3007944" cy="918612"/>
      </dsp:txXfrm>
    </dsp:sp>
    <dsp:sp modelId="{F013E39D-7F7E-45A6-9695-8A49997F801E}">
      <dsp:nvSpPr>
        <dsp:cNvPr id="0" name=""/>
        <dsp:cNvSpPr/>
      </dsp:nvSpPr>
      <dsp:spPr>
        <a:xfrm>
          <a:off x="0" y="4597375"/>
          <a:ext cx="7994757" cy="9186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F6D125-A629-411A-9348-474CB72FB92A}">
      <dsp:nvSpPr>
        <dsp:cNvPr id="0" name=""/>
        <dsp:cNvSpPr/>
      </dsp:nvSpPr>
      <dsp:spPr>
        <a:xfrm>
          <a:off x="277880" y="4804063"/>
          <a:ext cx="505236" cy="505236"/>
        </a:xfrm>
        <a:prstGeom prst="rect">
          <a:avLst/>
        </a:prstGeom>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A17B31-0997-4FFD-93F7-05BDC74A34B1}">
      <dsp:nvSpPr>
        <dsp:cNvPr id="0" name=""/>
        <dsp:cNvSpPr/>
      </dsp:nvSpPr>
      <dsp:spPr>
        <a:xfrm>
          <a:off x="1060997" y="4597375"/>
          <a:ext cx="6933759" cy="918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220" tIns="97220" rIns="97220" bIns="97220" numCol="1" spcCol="1270" anchor="ctr" anchorCtr="0">
          <a:noAutofit/>
        </a:bodyPr>
        <a:lstStyle/>
        <a:p>
          <a:pPr marL="0" lvl="0" indent="0" algn="l" defTabSz="844550">
            <a:lnSpc>
              <a:spcPct val="90000"/>
            </a:lnSpc>
            <a:spcBef>
              <a:spcPct val="0"/>
            </a:spcBef>
            <a:spcAft>
              <a:spcPct val="35000"/>
            </a:spcAft>
            <a:buNone/>
          </a:pPr>
          <a:r>
            <a:rPr lang="en-US" sz="1900" kern="1200"/>
            <a:t>The market for DBaaS and cloud databases is among the fastest-growing Software-as-a-Service (SaaS) markets</a:t>
          </a:r>
        </a:p>
      </dsp:txBody>
      <dsp:txXfrm>
        <a:off x="1060997" y="4597375"/>
        <a:ext cx="6933759" cy="9186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843E0C-D3D8-4B16-9701-BEC9C3CC9B31}">
      <dsp:nvSpPr>
        <dsp:cNvPr id="0" name=""/>
        <dsp:cNvSpPr/>
      </dsp:nvSpPr>
      <dsp:spPr>
        <a:xfrm>
          <a:off x="0" y="1913"/>
          <a:ext cx="7440704" cy="8154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5BD5CE-ACCF-4885-B782-23738528BE2E}">
      <dsp:nvSpPr>
        <dsp:cNvPr id="0" name=""/>
        <dsp:cNvSpPr/>
      </dsp:nvSpPr>
      <dsp:spPr>
        <a:xfrm>
          <a:off x="246662" y="185381"/>
          <a:ext cx="448476" cy="448476"/>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E4C67-6DD0-422A-9B74-723931A059D1}">
      <dsp:nvSpPr>
        <dsp:cNvPr id="0" name=""/>
        <dsp:cNvSpPr/>
      </dsp:nvSpPr>
      <dsp:spPr>
        <a:xfrm>
          <a:off x="941800" y="1913"/>
          <a:ext cx="6498903" cy="81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98" tIns="86298" rIns="86298" bIns="86298" numCol="1" spcCol="1270" anchor="ctr" anchorCtr="0">
          <a:noAutofit/>
        </a:bodyPr>
        <a:lstStyle/>
        <a:p>
          <a:pPr marL="0" lvl="0" indent="0" algn="l" defTabSz="844550">
            <a:lnSpc>
              <a:spcPct val="90000"/>
            </a:lnSpc>
            <a:spcBef>
              <a:spcPct val="0"/>
            </a:spcBef>
            <a:spcAft>
              <a:spcPct val="35000"/>
            </a:spcAft>
            <a:buNone/>
          </a:pPr>
          <a:r>
            <a:rPr lang="en-US" sz="1900" kern="1200" dirty="0"/>
            <a:t>Redis is an in-memory,  key-value datastore</a:t>
          </a:r>
        </a:p>
      </dsp:txBody>
      <dsp:txXfrm>
        <a:off x="941800" y="1913"/>
        <a:ext cx="6498903" cy="815411"/>
      </dsp:txXfrm>
    </dsp:sp>
    <dsp:sp modelId="{A29AAE38-DD01-4035-AA5D-D0CF475DFD66}">
      <dsp:nvSpPr>
        <dsp:cNvPr id="0" name=""/>
        <dsp:cNvSpPr/>
      </dsp:nvSpPr>
      <dsp:spPr>
        <a:xfrm>
          <a:off x="0" y="1021178"/>
          <a:ext cx="7440704" cy="8154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780156-C783-4956-B71D-D466C2243180}">
      <dsp:nvSpPr>
        <dsp:cNvPr id="0" name=""/>
        <dsp:cNvSpPr/>
      </dsp:nvSpPr>
      <dsp:spPr>
        <a:xfrm>
          <a:off x="246662" y="1204646"/>
          <a:ext cx="448476" cy="448476"/>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E77498-B4C2-4F1D-AED5-442EB384C006}">
      <dsp:nvSpPr>
        <dsp:cNvPr id="0" name=""/>
        <dsp:cNvSpPr/>
      </dsp:nvSpPr>
      <dsp:spPr>
        <a:xfrm>
          <a:off x="941800" y="1021178"/>
          <a:ext cx="6498903" cy="81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98" tIns="86298" rIns="86298" bIns="86298" numCol="1" spcCol="1270" anchor="ctr" anchorCtr="0">
          <a:noAutofit/>
        </a:bodyPr>
        <a:lstStyle/>
        <a:p>
          <a:pPr marL="0" lvl="0" indent="0" algn="l" defTabSz="844550">
            <a:lnSpc>
              <a:spcPct val="90000"/>
            </a:lnSpc>
            <a:spcBef>
              <a:spcPct val="0"/>
            </a:spcBef>
            <a:spcAft>
              <a:spcPct val="35000"/>
            </a:spcAft>
            <a:buNone/>
          </a:pPr>
          <a:r>
            <a:rPr lang="en-US" sz="1900" kern="1200"/>
            <a:t>Open Source</a:t>
          </a:r>
        </a:p>
      </dsp:txBody>
      <dsp:txXfrm>
        <a:off x="941800" y="1021178"/>
        <a:ext cx="6498903" cy="815411"/>
      </dsp:txXfrm>
    </dsp:sp>
    <dsp:sp modelId="{6A37104D-65EC-429F-A3F3-33E46E08C22C}">
      <dsp:nvSpPr>
        <dsp:cNvPr id="0" name=""/>
        <dsp:cNvSpPr/>
      </dsp:nvSpPr>
      <dsp:spPr>
        <a:xfrm>
          <a:off x="0" y="2040443"/>
          <a:ext cx="7440704" cy="8154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2DF070-AA35-4D6E-B76F-B33DC4C635AA}">
      <dsp:nvSpPr>
        <dsp:cNvPr id="0" name=""/>
        <dsp:cNvSpPr/>
      </dsp:nvSpPr>
      <dsp:spPr>
        <a:xfrm>
          <a:off x="246662" y="2223910"/>
          <a:ext cx="448476" cy="448476"/>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86AD5F-CF51-41DE-86D3-068EC04F6541}">
      <dsp:nvSpPr>
        <dsp:cNvPr id="0" name=""/>
        <dsp:cNvSpPr/>
      </dsp:nvSpPr>
      <dsp:spPr>
        <a:xfrm>
          <a:off x="941800" y="2040443"/>
          <a:ext cx="6498903" cy="81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98" tIns="86298" rIns="86298" bIns="86298" numCol="1" spcCol="1270" anchor="ctr" anchorCtr="0">
          <a:noAutofit/>
        </a:bodyPr>
        <a:lstStyle/>
        <a:p>
          <a:pPr marL="0" lvl="0" indent="0" algn="l" defTabSz="844550">
            <a:lnSpc>
              <a:spcPct val="90000"/>
            </a:lnSpc>
            <a:spcBef>
              <a:spcPct val="0"/>
            </a:spcBef>
            <a:spcAft>
              <a:spcPct val="35000"/>
            </a:spcAft>
            <a:buNone/>
          </a:pPr>
          <a:r>
            <a:rPr lang="en-US" sz="1900" kern="1200"/>
            <a:t>Distributed</a:t>
          </a:r>
        </a:p>
      </dsp:txBody>
      <dsp:txXfrm>
        <a:off x="941800" y="2040443"/>
        <a:ext cx="6498903" cy="815411"/>
      </dsp:txXfrm>
    </dsp:sp>
    <dsp:sp modelId="{4E5D381C-62C6-42CF-83EE-A6114767BE2C}">
      <dsp:nvSpPr>
        <dsp:cNvPr id="0" name=""/>
        <dsp:cNvSpPr/>
      </dsp:nvSpPr>
      <dsp:spPr>
        <a:xfrm>
          <a:off x="0" y="3059707"/>
          <a:ext cx="7440704" cy="8154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7517E0-CA9A-4ADC-9F14-BDA44FFB3BA8}">
      <dsp:nvSpPr>
        <dsp:cNvPr id="0" name=""/>
        <dsp:cNvSpPr/>
      </dsp:nvSpPr>
      <dsp:spPr>
        <a:xfrm>
          <a:off x="246662" y="3243175"/>
          <a:ext cx="448476" cy="448476"/>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8C5729-F36C-43C7-9B88-C87788A69856}">
      <dsp:nvSpPr>
        <dsp:cNvPr id="0" name=""/>
        <dsp:cNvSpPr/>
      </dsp:nvSpPr>
      <dsp:spPr>
        <a:xfrm>
          <a:off x="941800" y="3059707"/>
          <a:ext cx="3348316" cy="81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98" tIns="86298" rIns="86298" bIns="86298" numCol="1" spcCol="1270" anchor="ctr" anchorCtr="0">
          <a:noAutofit/>
        </a:bodyPr>
        <a:lstStyle/>
        <a:p>
          <a:pPr marL="0" lvl="0" indent="0" algn="l" defTabSz="844550">
            <a:lnSpc>
              <a:spcPct val="90000"/>
            </a:lnSpc>
            <a:spcBef>
              <a:spcPct val="0"/>
            </a:spcBef>
            <a:spcAft>
              <a:spcPct val="35000"/>
            </a:spcAft>
            <a:buNone/>
          </a:pPr>
          <a:r>
            <a:rPr lang="en-IN" sz="1900" kern="1200"/>
            <a:t>It is often referred to as a data structure server </a:t>
          </a:r>
          <a:endParaRPr lang="en-US" sz="1900" kern="1200"/>
        </a:p>
      </dsp:txBody>
      <dsp:txXfrm>
        <a:off x="941800" y="3059707"/>
        <a:ext cx="3348316" cy="815411"/>
      </dsp:txXfrm>
    </dsp:sp>
    <dsp:sp modelId="{67C4B309-C492-44FB-AE3E-4468B59A5A61}">
      <dsp:nvSpPr>
        <dsp:cNvPr id="0" name=""/>
        <dsp:cNvSpPr/>
      </dsp:nvSpPr>
      <dsp:spPr>
        <a:xfrm>
          <a:off x="4290117" y="3059707"/>
          <a:ext cx="3150586" cy="81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98" tIns="86298" rIns="86298" bIns="86298" numCol="1" spcCol="1270" anchor="ctr" anchorCtr="0">
          <a:noAutofit/>
        </a:bodyPr>
        <a:lstStyle/>
        <a:p>
          <a:pPr marL="0" lvl="0" indent="0" algn="l" defTabSz="666750">
            <a:lnSpc>
              <a:spcPct val="90000"/>
            </a:lnSpc>
            <a:spcBef>
              <a:spcPct val="0"/>
            </a:spcBef>
            <a:spcAft>
              <a:spcPct val="35000"/>
            </a:spcAft>
            <a:buNone/>
          </a:pPr>
          <a:r>
            <a:rPr lang="en-IN" sz="1500" kern="1200"/>
            <a:t>since it can contain strings, hashes, lists, sets and sorted sets</a:t>
          </a:r>
          <a:endParaRPr lang="en-US" sz="1500" kern="1200"/>
        </a:p>
      </dsp:txBody>
      <dsp:txXfrm>
        <a:off x="4290117" y="3059707"/>
        <a:ext cx="3150586" cy="815411"/>
      </dsp:txXfrm>
    </dsp:sp>
    <dsp:sp modelId="{78C8EBAB-296D-4231-B86C-8670B53BF1B3}">
      <dsp:nvSpPr>
        <dsp:cNvPr id="0" name=""/>
        <dsp:cNvSpPr/>
      </dsp:nvSpPr>
      <dsp:spPr>
        <a:xfrm>
          <a:off x="0" y="4078972"/>
          <a:ext cx="7440704" cy="8154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9F400-F89B-42BC-BEA5-C65B5046EE23}">
      <dsp:nvSpPr>
        <dsp:cNvPr id="0" name=""/>
        <dsp:cNvSpPr/>
      </dsp:nvSpPr>
      <dsp:spPr>
        <a:xfrm>
          <a:off x="246662" y="4262440"/>
          <a:ext cx="448476" cy="448476"/>
        </a:xfrm>
        <a:prstGeom prst="rect">
          <a:avLst/>
        </a:prstGeom>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5E95DB-C8C6-4B4E-A770-0D9596AF7D8B}">
      <dsp:nvSpPr>
        <dsp:cNvPr id="0" name=""/>
        <dsp:cNvSpPr/>
      </dsp:nvSpPr>
      <dsp:spPr>
        <a:xfrm>
          <a:off x="941800" y="4078972"/>
          <a:ext cx="3348316" cy="81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98" tIns="86298" rIns="86298" bIns="86298" numCol="1" spcCol="1270" anchor="ctr" anchorCtr="0">
          <a:noAutofit/>
        </a:bodyPr>
        <a:lstStyle/>
        <a:p>
          <a:pPr marL="0" lvl="0" indent="0" algn="l" defTabSz="844550">
            <a:lnSpc>
              <a:spcPct val="90000"/>
            </a:lnSpc>
            <a:spcBef>
              <a:spcPct val="0"/>
            </a:spcBef>
            <a:spcAft>
              <a:spcPct val="35000"/>
            </a:spcAft>
            <a:buNone/>
          </a:pPr>
          <a:r>
            <a:rPr lang="en-US" sz="1900" kern="1200"/>
            <a:t>Many languages have Redis bindings</a:t>
          </a:r>
        </a:p>
      </dsp:txBody>
      <dsp:txXfrm>
        <a:off x="941800" y="4078972"/>
        <a:ext cx="3348316" cy="815411"/>
      </dsp:txXfrm>
    </dsp:sp>
    <dsp:sp modelId="{C6B39298-3171-4C9B-A5C1-C0E7E8BE74D0}">
      <dsp:nvSpPr>
        <dsp:cNvPr id="0" name=""/>
        <dsp:cNvSpPr/>
      </dsp:nvSpPr>
      <dsp:spPr>
        <a:xfrm>
          <a:off x="4290117" y="4078972"/>
          <a:ext cx="3150586" cy="81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98" tIns="86298" rIns="86298" bIns="86298" numCol="1" spcCol="1270" anchor="ctr" anchorCtr="0">
          <a:noAutofit/>
        </a:bodyPr>
        <a:lstStyle/>
        <a:p>
          <a:pPr marL="0" lvl="0" indent="0" algn="l" defTabSz="666750">
            <a:lnSpc>
              <a:spcPct val="90000"/>
            </a:lnSpc>
            <a:spcBef>
              <a:spcPct val="0"/>
            </a:spcBef>
            <a:spcAft>
              <a:spcPct val="35000"/>
            </a:spcAft>
            <a:buNone/>
          </a:pPr>
          <a:r>
            <a:rPr lang="en-US" sz="1500" kern="1200"/>
            <a:t>C, C++, C#, Go, Java, JavaScript (Node.js), Lua,  Perl, PHP,  Python, R, Ruby, Scala)</a:t>
          </a:r>
        </a:p>
      </dsp:txBody>
      <dsp:txXfrm>
        <a:off x="4290117" y="4078972"/>
        <a:ext cx="3150586" cy="815411"/>
      </dsp:txXfrm>
    </dsp:sp>
    <dsp:sp modelId="{A915B89F-70BF-40DA-83AE-A842C1D3E0D5}">
      <dsp:nvSpPr>
        <dsp:cNvPr id="0" name=""/>
        <dsp:cNvSpPr/>
      </dsp:nvSpPr>
      <dsp:spPr>
        <a:xfrm>
          <a:off x="0" y="5098237"/>
          <a:ext cx="7440704" cy="8154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F60BA-1F18-4C53-B857-AF59379DE5CB}">
      <dsp:nvSpPr>
        <dsp:cNvPr id="0" name=""/>
        <dsp:cNvSpPr/>
      </dsp:nvSpPr>
      <dsp:spPr>
        <a:xfrm>
          <a:off x="246662" y="5281705"/>
          <a:ext cx="448476" cy="448476"/>
        </a:xfrm>
        <a:prstGeom prst="rect">
          <a:avLst/>
        </a:prstGeom>
        <a:blipFill>
          <a:blip xmlns:r="http://schemas.openxmlformats.org/officeDocument/2006/relationships"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C1387F-0C20-4A6D-9EAA-F9C50B695673}">
      <dsp:nvSpPr>
        <dsp:cNvPr id="0" name=""/>
        <dsp:cNvSpPr/>
      </dsp:nvSpPr>
      <dsp:spPr>
        <a:xfrm>
          <a:off x="941800" y="5098237"/>
          <a:ext cx="3348316" cy="81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98" tIns="86298" rIns="86298" bIns="86298" numCol="1" spcCol="1270" anchor="ctr" anchorCtr="0">
          <a:noAutofit/>
        </a:bodyPr>
        <a:lstStyle/>
        <a:p>
          <a:pPr marL="0" lvl="0" indent="0" algn="l" defTabSz="844550">
            <a:lnSpc>
              <a:spcPct val="90000"/>
            </a:lnSpc>
            <a:spcBef>
              <a:spcPct val="0"/>
            </a:spcBef>
            <a:spcAft>
              <a:spcPct val="35000"/>
            </a:spcAft>
            <a:buNone/>
          </a:pPr>
          <a:r>
            <a:rPr lang="en-IN" sz="1900" kern="1200"/>
            <a:t>Very fast</a:t>
          </a:r>
          <a:endParaRPr lang="en-US" sz="1900" kern="1200"/>
        </a:p>
      </dsp:txBody>
      <dsp:txXfrm>
        <a:off x="941800" y="5098237"/>
        <a:ext cx="3348316" cy="815411"/>
      </dsp:txXfrm>
    </dsp:sp>
    <dsp:sp modelId="{46FD33D8-3AFA-4FB8-8538-C63321D6FF4E}">
      <dsp:nvSpPr>
        <dsp:cNvPr id="0" name=""/>
        <dsp:cNvSpPr/>
      </dsp:nvSpPr>
      <dsp:spPr>
        <a:xfrm>
          <a:off x="4290117" y="5098237"/>
          <a:ext cx="3150586" cy="81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98" tIns="86298" rIns="86298" bIns="86298" numCol="1" spcCol="1270" anchor="ctr" anchorCtr="0">
          <a:noAutofit/>
        </a:bodyPr>
        <a:lstStyle/>
        <a:p>
          <a:pPr marL="0" lvl="0" indent="0" algn="l" defTabSz="666750">
            <a:lnSpc>
              <a:spcPct val="90000"/>
            </a:lnSpc>
            <a:spcBef>
              <a:spcPct val="0"/>
            </a:spcBef>
            <a:spcAft>
              <a:spcPct val="35000"/>
            </a:spcAft>
            <a:buNone/>
          </a:pPr>
          <a:r>
            <a:rPr lang="en-IN" sz="1500" kern="1200"/>
            <a:t>About 110K SETs per second</a:t>
          </a:r>
          <a:endParaRPr lang="en-US" sz="1500" kern="1200"/>
        </a:p>
        <a:p>
          <a:pPr marL="0" lvl="0" indent="0" algn="l" defTabSz="666750">
            <a:lnSpc>
              <a:spcPct val="90000"/>
            </a:lnSpc>
            <a:spcBef>
              <a:spcPct val="0"/>
            </a:spcBef>
            <a:spcAft>
              <a:spcPct val="35000"/>
            </a:spcAft>
            <a:buNone/>
          </a:pPr>
          <a:r>
            <a:rPr lang="en-IN" sz="1500" kern="1200"/>
            <a:t>About 81K GETs per second</a:t>
          </a:r>
          <a:endParaRPr lang="en-US" sz="1500" kern="1200"/>
        </a:p>
      </dsp:txBody>
      <dsp:txXfrm>
        <a:off x="4290117" y="5098237"/>
        <a:ext cx="3150586" cy="8154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9783B-2796-416C-8C91-2F214C8C6F9D}">
      <dsp:nvSpPr>
        <dsp:cNvPr id="0" name=""/>
        <dsp:cNvSpPr/>
      </dsp:nvSpPr>
      <dsp:spPr>
        <a:xfrm>
          <a:off x="0" y="225"/>
          <a:ext cx="3097293" cy="5285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3AA81-BEF4-46DD-8760-88FD488F4F30}">
      <dsp:nvSpPr>
        <dsp:cNvPr id="0" name=""/>
        <dsp:cNvSpPr/>
      </dsp:nvSpPr>
      <dsp:spPr>
        <a:xfrm>
          <a:off x="159874" y="119141"/>
          <a:ext cx="290681" cy="290681"/>
        </a:xfrm>
        <a:prstGeom prst="rect">
          <a:avLst/>
        </a:prstGeom>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74A5C1-8477-4F87-AF6D-7FD626E247C0}">
      <dsp:nvSpPr>
        <dsp:cNvPr id="0" name=""/>
        <dsp:cNvSpPr/>
      </dsp:nvSpPr>
      <dsp:spPr>
        <a:xfrm>
          <a:off x="610431" y="225"/>
          <a:ext cx="2486862" cy="528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934" tIns="55934" rIns="55934" bIns="55934" numCol="1" spcCol="1270" anchor="ctr" anchorCtr="0">
          <a:noAutofit/>
        </a:bodyPr>
        <a:lstStyle/>
        <a:p>
          <a:pPr marL="0" lvl="0" indent="0" algn="l" defTabSz="844550">
            <a:lnSpc>
              <a:spcPct val="90000"/>
            </a:lnSpc>
            <a:spcBef>
              <a:spcPct val="0"/>
            </a:spcBef>
            <a:spcAft>
              <a:spcPct val="35000"/>
            </a:spcAft>
            <a:buNone/>
          </a:pPr>
          <a:r>
            <a:rPr lang="en-US" sz="1900" kern="1200"/>
            <a:t>LIFO/FIFO Queues</a:t>
          </a:r>
        </a:p>
      </dsp:txBody>
      <dsp:txXfrm>
        <a:off x="610431" y="225"/>
        <a:ext cx="2486862" cy="528512"/>
      </dsp:txXfrm>
    </dsp:sp>
    <dsp:sp modelId="{AA91182F-4C4B-405C-AE0C-83DFFE7ED43E}">
      <dsp:nvSpPr>
        <dsp:cNvPr id="0" name=""/>
        <dsp:cNvSpPr/>
      </dsp:nvSpPr>
      <dsp:spPr>
        <a:xfrm>
          <a:off x="0" y="660866"/>
          <a:ext cx="3097293" cy="5285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01DFD1-6B3E-43FE-A179-54674680AA49}">
      <dsp:nvSpPr>
        <dsp:cNvPr id="0" name=""/>
        <dsp:cNvSpPr/>
      </dsp:nvSpPr>
      <dsp:spPr>
        <a:xfrm>
          <a:off x="159874" y="779781"/>
          <a:ext cx="290681" cy="290681"/>
        </a:xfrm>
        <a:prstGeom prst="rect">
          <a:avLst/>
        </a:prstGeom>
        <a:blipFill>
          <a:blip xmlns:r="http://schemas.openxmlformats.org/officeDocument/2006/relationships"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74EFBD-11F3-4F49-AE65-6E668FE64DA3}">
      <dsp:nvSpPr>
        <dsp:cNvPr id="0" name=""/>
        <dsp:cNvSpPr/>
      </dsp:nvSpPr>
      <dsp:spPr>
        <a:xfrm>
          <a:off x="610431" y="660866"/>
          <a:ext cx="2486862" cy="528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934" tIns="55934" rIns="55934" bIns="55934" numCol="1" spcCol="1270" anchor="ctr" anchorCtr="0">
          <a:noAutofit/>
        </a:bodyPr>
        <a:lstStyle/>
        <a:p>
          <a:pPr marL="0" lvl="0" indent="0" algn="l" defTabSz="844550">
            <a:lnSpc>
              <a:spcPct val="90000"/>
            </a:lnSpc>
            <a:spcBef>
              <a:spcPct val="0"/>
            </a:spcBef>
            <a:spcAft>
              <a:spcPct val="35000"/>
            </a:spcAft>
            <a:buNone/>
          </a:pPr>
          <a:r>
            <a:rPr lang="en-US" sz="1900" kern="1200"/>
            <a:t>Priority Queue</a:t>
          </a:r>
        </a:p>
      </dsp:txBody>
      <dsp:txXfrm>
        <a:off x="610431" y="660866"/>
        <a:ext cx="2486862" cy="528512"/>
      </dsp:txXfrm>
    </dsp:sp>
    <dsp:sp modelId="{15353C8E-4A91-4743-82B2-D5596CE2FAF5}">
      <dsp:nvSpPr>
        <dsp:cNvPr id="0" name=""/>
        <dsp:cNvSpPr/>
      </dsp:nvSpPr>
      <dsp:spPr>
        <a:xfrm>
          <a:off x="0" y="1321506"/>
          <a:ext cx="3097293" cy="5285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526897-1689-4ED8-A689-FABE3DB515AD}">
      <dsp:nvSpPr>
        <dsp:cNvPr id="0" name=""/>
        <dsp:cNvSpPr/>
      </dsp:nvSpPr>
      <dsp:spPr>
        <a:xfrm>
          <a:off x="159874" y="1440422"/>
          <a:ext cx="290681" cy="290681"/>
        </a:xfrm>
        <a:prstGeom prst="rect">
          <a:avLst/>
        </a:prstGeom>
        <a:blipFill>
          <a:blip xmlns:r="http://schemas.openxmlformats.org/officeDocument/2006/relationships"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61723E-A206-498B-99DE-5D4E913C694F}">
      <dsp:nvSpPr>
        <dsp:cNvPr id="0" name=""/>
        <dsp:cNvSpPr/>
      </dsp:nvSpPr>
      <dsp:spPr>
        <a:xfrm>
          <a:off x="610431" y="1321506"/>
          <a:ext cx="2486862" cy="528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934" tIns="55934" rIns="55934" bIns="55934" numCol="1" spcCol="1270" anchor="ctr" anchorCtr="0">
          <a:noAutofit/>
        </a:bodyPr>
        <a:lstStyle/>
        <a:p>
          <a:pPr marL="0" lvl="0" indent="0" algn="l" defTabSz="844550">
            <a:lnSpc>
              <a:spcPct val="90000"/>
            </a:lnSpc>
            <a:spcBef>
              <a:spcPct val="0"/>
            </a:spcBef>
            <a:spcAft>
              <a:spcPct val="35000"/>
            </a:spcAft>
            <a:buNone/>
          </a:pPr>
          <a:r>
            <a:rPr lang="en-US" sz="1900" kern="1200"/>
            <a:t>Distributed HashMap</a:t>
          </a:r>
        </a:p>
      </dsp:txBody>
      <dsp:txXfrm>
        <a:off x="610431" y="1321506"/>
        <a:ext cx="2486862" cy="5285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71733-E24D-4D0B-92A3-5F975EE29EBA}">
      <dsp:nvSpPr>
        <dsp:cNvPr id="0" name=""/>
        <dsp:cNvSpPr/>
      </dsp:nvSpPr>
      <dsp:spPr>
        <a:xfrm>
          <a:off x="0" y="2968"/>
          <a:ext cx="3097293" cy="6321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B8F7D9-84C3-4084-930E-8186B03CBAFE}">
      <dsp:nvSpPr>
        <dsp:cNvPr id="0" name=""/>
        <dsp:cNvSpPr/>
      </dsp:nvSpPr>
      <dsp:spPr>
        <a:xfrm>
          <a:off x="191240" y="145212"/>
          <a:ext cx="347709" cy="347709"/>
        </a:xfrm>
        <a:prstGeom prst="rect">
          <a:avLst/>
        </a:prstGeom>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EA979F-2912-4496-8936-A58045E20A1C}">
      <dsp:nvSpPr>
        <dsp:cNvPr id="0" name=""/>
        <dsp:cNvSpPr/>
      </dsp:nvSpPr>
      <dsp:spPr>
        <a:xfrm>
          <a:off x="730189" y="2968"/>
          <a:ext cx="2367104" cy="632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908" tIns="66908" rIns="66908" bIns="66908" numCol="1" spcCol="1270" anchor="ctr" anchorCtr="0">
          <a:noAutofit/>
        </a:bodyPr>
        <a:lstStyle/>
        <a:p>
          <a:pPr marL="0" lvl="0" indent="0" algn="l" defTabSz="844550">
            <a:lnSpc>
              <a:spcPct val="90000"/>
            </a:lnSpc>
            <a:spcBef>
              <a:spcPct val="0"/>
            </a:spcBef>
            <a:spcAft>
              <a:spcPct val="35000"/>
            </a:spcAft>
            <a:buNone/>
          </a:pPr>
          <a:r>
            <a:rPr lang="en-US" sz="1900" kern="1200" dirty="0"/>
            <a:t>Cache</a:t>
          </a:r>
        </a:p>
      </dsp:txBody>
      <dsp:txXfrm>
        <a:off x="730189" y="2968"/>
        <a:ext cx="2367104" cy="632198"/>
      </dsp:txXfrm>
    </dsp:sp>
    <dsp:sp modelId="{839B87BA-1B0E-4C7A-9D9A-86C9E36329A5}">
      <dsp:nvSpPr>
        <dsp:cNvPr id="0" name=""/>
        <dsp:cNvSpPr/>
      </dsp:nvSpPr>
      <dsp:spPr>
        <a:xfrm>
          <a:off x="0" y="793216"/>
          <a:ext cx="3097293" cy="6321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E79910-D403-418A-8276-045F5B9D49D6}">
      <dsp:nvSpPr>
        <dsp:cNvPr id="0" name=""/>
        <dsp:cNvSpPr/>
      </dsp:nvSpPr>
      <dsp:spPr>
        <a:xfrm>
          <a:off x="191240" y="935461"/>
          <a:ext cx="347709" cy="347709"/>
        </a:xfrm>
        <a:prstGeom prst="rect">
          <a:avLst/>
        </a:prstGeom>
        <a:blipFill>
          <a:blip xmlns:r="http://schemas.openxmlformats.org/officeDocument/2006/relationships"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9379E7-FC14-44FF-8898-F22CD8074DF6}">
      <dsp:nvSpPr>
        <dsp:cNvPr id="0" name=""/>
        <dsp:cNvSpPr/>
      </dsp:nvSpPr>
      <dsp:spPr>
        <a:xfrm>
          <a:off x="730189" y="793216"/>
          <a:ext cx="2367104" cy="632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908" tIns="66908" rIns="66908" bIns="66908" numCol="1" spcCol="1270" anchor="ctr" anchorCtr="0">
          <a:noAutofit/>
        </a:bodyPr>
        <a:lstStyle/>
        <a:p>
          <a:pPr marL="0" lvl="0" indent="0" algn="l" defTabSz="844550">
            <a:lnSpc>
              <a:spcPct val="90000"/>
            </a:lnSpc>
            <a:spcBef>
              <a:spcPct val="0"/>
            </a:spcBef>
            <a:spcAft>
              <a:spcPct val="35000"/>
            </a:spcAft>
            <a:buNone/>
          </a:pPr>
          <a:r>
            <a:rPr lang="en-US" sz="1900" kern="1200"/>
            <a:t>Duplicate detector</a:t>
          </a:r>
        </a:p>
      </dsp:txBody>
      <dsp:txXfrm>
        <a:off x="730189" y="793216"/>
        <a:ext cx="2367104" cy="632198"/>
      </dsp:txXfrm>
    </dsp:sp>
    <dsp:sp modelId="{0AA5C0B4-760B-491F-8849-40CB66F1B2D6}">
      <dsp:nvSpPr>
        <dsp:cNvPr id="0" name=""/>
        <dsp:cNvSpPr/>
      </dsp:nvSpPr>
      <dsp:spPr>
        <a:xfrm>
          <a:off x="0" y="1583465"/>
          <a:ext cx="3097293" cy="6321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C4ACDC-4692-4A8D-A357-DBFCB628CCA6}">
      <dsp:nvSpPr>
        <dsp:cNvPr id="0" name=""/>
        <dsp:cNvSpPr/>
      </dsp:nvSpPr>
      <dsp:spPr>
        <a:xfrm>
          <a:off x="191240" y="1725710"/>
          <a:ext cx="347709" cy="347709"/>
        </a:xfrm>
        <a:prstGeom prst="rect">
          <a:avLst/>
        </a:prstGeom>
        <a:blipFill>
          <a:blip xmlns:r="http://schemas.openxmlformats.org/officeDocument/2006/relationships"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6BA8E9-02FB-4607-A433-02884A41AAB3}">
      <dsp:nvSpPr>
        <dsp:cNvPr id="0" name=""/>
        <dsp:cNvSpPr/>
      </dsp:nvSpPr>
      <dsp:spPr>
        <a:xfrm>
          <a:off x="730189" y="1583465"/>
          <a:ext cx="2367104" cy="632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908" tIns="66908" rIns="66908" bIns="66908" numCol="1" spcCol="1270" anchor="ctr" anchorCtr="0">
          <a:noAutofit/>
        </a:bodyPr>
        <a:lstStyle/>
        <a:p>
          <a:pPr marL="0" lvl="0" indent="0" algn="l" defTabSz="844550">
            <a:lnSpc>
              <a:spcPct val="90000"/>
            </a:lnSpc>
            <a:spcBef>
              <a:spcPct val="0"/>
            </a:spcBef>
            <a:spcAft>
              <a:spcPct val="35000"/>
            </a:spcAft>
            <a:buNone/>
          </a:pPr>
          <a:r>
            <a:rPr lang="en-US" sz="1900" kern="1200"/>
            <a:t>UID Generator</a:t>
          </a:r>
        </a:p>
      </dsp:txBody>
      <dsp:txXfrm>
        <a:off x="730189" y="1583465"/>
        <a:ext cx="2367104" cy="632198"/>
      </dsp:txXfrm>
    </dsp:sp>
    <dsp:sp modelId="{A85B97AE-A10D-4B37-A52D-B6E7A94DAE50}">
      <dsp:nvSpPr>
        <dsp:cNvPr id="0" name=""/>
        <dsp:cNvSpPr/>
      </dsp:nvSpPr>
      <dsp:spPr>
        <a:xfrm>
          <a:off x="0" y="2373714"/>
          <a:ext cx="3097293" cy="6321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36DD5-3FF6-4A2A-9845-5655117946AC}">
      <dsp:nvSpPr>
        <dsp:cNvPr id="0" name=""/>
        <dsp:cNvSpPr/>
      </dsp:nvSpPr>
      <dsp:spPr>
        <a:xfrm>
          <a:off x="191240" y="2515959"/>
          <a:ext cx="347709" cy="347709"/>
        </a:xfrm>
        <a:prstGeom prst="rect">
          <a:avLst/>
        </a:prstGeom>
        <a:blipFill>
          <a:blip xmlns:r="http://schemas.openxmlformats.org/officeDocument/2006/relationships"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1DD5F4-CDA1-4C29-97E1-8CE664275E93}">
      <dsp:nvSpPr>
        <dsp:cNvPr id="0" name=""/>
        <dsp:cNvSpPr/>
      </dsp:nvSpPr>
      <dsp:spPr>
        <a:xfrm>
          <a:off x="730189" y="2373714"/>
          <a:ext cx="2367104" cy="632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908" tIns="66908" rIns="66908" bIns="66908" numCol="1" spcCol="1270" anchor="ctr" anchorCtr="0">
          <a:noAutofit/>
        </a:bodyPr>
        <a:lstStyle/>
        <a:p>
          <a:pPr marL="0" lvl="0" indent="0" algn="l" defTabSz="844550">
            <a:lnSpc>
              <a:spcPct val="90000"/>
            </a:lnSpc>
            <a:spcBef>
              <a:spcPct val="0"/>
            </a:spcBef>
            <a:spcAft>
              <a:spcPct val="35000"/>
            </a:spcAft>
            <a:buNone/>
          </a:pPr>
          <a:r>
            <a:rPr lang="en-US" sz="1900" kern="1200"/>
            <a:t>Pub/Sub</a:t>
          </a:r>
        </a:p>
      </dsp:txBody>
      <dsp:txXfrm>
        <a:off x="730189" y="2373714"/>
        <a:ext cx="2367104" cy="632198"/>
      </dsp:txXfrm>
    </dsp:sp>
    <dsp:sp modelId="{FBE90F73-3503-415E-8DAA-81A86B7D2511}">
      <dsp:nvSpPr>
        <dsp:cNvPr id="0" name=""/>
        <dsp:cNvSpPr/>
      </dsp:nvSpPr>
      <dsp:spPr>
        <a:xfrm>
          <a:off x="0" y="3163962"/>
          <a:ext cx="3097293" cy="6321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F8CA05-4649-4703-AB23-793A51979507}">
      <dsp:nvSpPr>
        <dsp:cNvPr id="0" name=""/>
        <dsp:cNvSpPr/>
      </dsp:nvSpPr>
      <dsp:spPr>
        <a:xfrm>
          <a:off x="191240" y="3306207"/>
          <a:ext cx="347709" cy="347709"/>
        </a:xfrm>
        <a:prstGeom prst="rect">
          <a:avLst/>
        </a:prstGeom>
        <a:blipFill>
          <a:blip xmlns:r="http://schemas.openxmlformats.org/officeDocument/2006/relationships"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C079F1-0035-4E9D-8A2C-D7F84728BAB4}">
      <dsp:nvSpPr>
        <dsp:cNvPr id="0" name=""/>
        <dsp:cNvSpPr/>
      </dsp:nvSpPr>
      <dsp:spPr>
        <a:xfrm>
          <a:off x="730189" y="3163962"/>
          <a:ext cx="2367104" cy="632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908" tIns="66908" rIns="66908" bIns="66908" numCol="1" spcCol="1270" anchor="ctr" anchorCtr="0">
          <a:noAutofit/>
        </a:bodyPr>
        <a:lstStyle/>
        <a:p>
          <a:pPr marL="0" lvl="0" indent="0" algn="l" defTabSz="844550">
            <a:lnSpc>
              <a:spcPct val="90000"/>
            </a:lnSpc>
            <a:spcBef>
              <a:spcPct val="0"/>
            </a:spcBef>
            <a:spcAft>
              <a:spcPct val="35000"/>
            </a:spcAft>
            <a:buNone/>
          </a:pPr>
          <a:r>
            <a:rPr lang="en-US" sz="1900" kern="1200"/>
            <a:t>Counting Stuff</a:t>
          </a:r>
        </a:p>
      </dsp:txBody>
      <dsp:txXfrm>
        <a:off x="730189" y="3163962"/>
        <a:ext cx="2367104" cy="6321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12B19-B93A-4F91-B33B-DD179CF4F809}">
      <dsp:nvSpPr>
        <dsp:cNvPr id="0" name=""/>
        <dsp:cNvSpPr/>
      </dsp:nvSpPr>
      <dsp:spPr>
        <a:xfrm>
          <a:off x="0" y="502"/>
          <a:ext cx="429066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45615A-8335-455A-AC3F-BBE87955FFE7}">
      <dsp:nvSpPr>
        <dsp:cNvPr id="0" name=""/>
        <dsp:cNvSpPr/>
      </dsp:nvSpPr>
      <dsp:spPr>
        <a:xfrm>
          <a:off x="209416" y="156266"/>
          <a:ext cx="380756" cy="380756"/>
        </a:xfrm>
        <a:prstGeom prst="rect">
          <a:avLst/>
        </a:prstGeom>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1BC440-1801-4EC0-B2B8-EF68B5D6B5D8}">
      <dsp:nvSpPr>
        <dsp:cNvPr id="0" name=""/>
        <dsp:cNvSpPr/>
      </dsp:nvSpPr>
      <dsp:spPr>
        <a:xfrm>
          <a:off x="799588" y="502"/>
          <a:ext cx="3491074"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844550">
            <a:lnSpc>
              <a:spcPct val="90000"/>
            </a:lnSpc>
            <a:spcBef>
              <a:spcPct val="0"/>
            </a:spcBef>
            <a:spcAft>
              <a:spcPct val="35000"/>
            </a:spcAft>
            <a:buNone/>
          </a:pPr>
          <a:r>
            <a:rPr lang="en-US" sz="1900" kern="1200" dirty="0"/>
            <a:t>Real-time analytics &amp; chat apps</a:t>
          </a:r>
        </a:p>
      </dsp:txBody>
      <dsp:txXfrm>
        <a:off x="799588" y="502"/>
        <a:ext cx="3491074" cy="692284"/>
      </dsp:txXfrm>
    </dsp:sp>
    <dsp:sp modelId="{C65FA98E-BA63-4CB3-B0F2-DD3092B51D36}">
      <dsp:nvSpPr>
        <dsp:cNvPr id="0" name=""/>
        <dsp:cNvSpPr/>
      </dsp:nvSpPr>
      <dsp:spPr>
        <a:xfrm>
          <a:off x="0" y="865858"/>
          <a:ext cx="429066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EA3392-0105-433E-BF52-7B1D8DE97F53}">
      <dsp:nvSpPr>
        <dsp:cNvPr id="0" name=""/>
        <dsp:cNvSpPr/>
      </dsp:nvSpPr>
      <dsp:spPr>
        <a:xfrm>
          <a:off x="209416" y="1021622"/>
          <a:ext cx="380756" cy="380756"/>
        </a:xfrm>
        <a:prstGeom prst="rect">
          <a:avLst/>
        </a:prstGeom>
        <a:blipFill>
          <a:blip xmlns:r="http://schemas.openxmlformats.org/officeDocument/2006/relationships"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4C3770-EA2D-42E4-BA8B-E8D6D0ABF63A}">
      <dsp:nvSpPr>
        <dsp:cNvPr id="0" name=""/>
        <dsp:cNvSpPr/>
      </dsp:nvSpPr>
      <dsp:spPr>
        <a:xfrm>
          <a:off x="799588" y="865858"/>
          <a:ext cx="3491074"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844550">
            <a:lnSpc>
              <a:spcPct val="90000"/>
            </a:lnSpc>
            <a:spcBef>
              <a:spcPct val="0"/>
            </a:spcBef>
            <a:spcAft>
              <a:spcPct val="35000"/>
            </a:spcAft>
            <a:buNone/>
          </a:pPr>
          <a:r>
            <a:rPr lang="en-US" sz="1900" kern="1200"/>
            <a:t>Metrics DB</a:t>
          </a:r>
        </a:p>
      </dsp:txBody>
      <dsp:txXfrm>
        <a:off x="799588" y="865858"/>
        <a:ext cx="3491074" cy="692284"/>
      </dsp:txXfrm>
    </dsp:sp>
    <dsp:sp modelId="{5D2F6BF1-E954-4281-8231-5873A6DE91E3}">
      <dsp:nvSpPr>
        <dsp:cNvPr id="0" name=""/>
        <dsp:cNvSpPr/>
      </dsp:nvSpPr>
      <dsp:spPr>
        <a:xfrm>
          <a:off x="0" y="1731214"/>
          <a:ext cx="429066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236787-BA44-4037-B1C0-F7856FF45F8B}">
      <dsp:nvSpPr>
        <dsp:cNvPr id="0" name=""/>
        <dsp:cNvSpPr/>
      </dsp:nvSpPr>
      <dsp:spPr>
        <a:xfrm>
          <a:off x="209416" y="1886978"/>
          <a:ext cx="380756" cy="380756"/>
        </a:xfrm>
        <a:prstGeom prst="rect">
          <a:avLst/>
        </a:prstGeom>
        <a:blipFill>
          <a:blip xmlns:r="http://schemas.openxmlformats.org/officeDocument/2006/relationships"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8E711C-6697-44A2-9EC0-BEF2ED473B97}">
      <dsp:nvSpPr>
        <dsp:cNvPr id="0" name=""/>
        <dsp:cNvSpPr/>
      </dsp:nvSpPr>
      <dsp:spPr>
        <a:xfrm>
          <a:off x="799588" y="1731214"/>
          <a:ext cx="3491074"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844550">
            <a:lnSpc>
              <a:spcPct val="90000"/>
            </a:lnSpc>
            <a:spcBef>
              <a:spcPct val="0"/>
            </a:spcBef>
            <a:spcAft>
              <a:spcPct val="35000"/>
            </a:spcAft>
            <a:buNone/>
          </a:pPr>
          <a:r>
            <a:rPr lang="en-US" sz="1900" kern="1200"/>
            <a:t>Leaderboards (game high scores)</a:t>
          </a:r>
        </a:p>
      </dsp:txBody>
      <dsp:txXfrm>
        <a:off x="799588" y="1731214"/>
        <a:ext cx="3491074" cy="692284"/>
      </dsp:txXfrm>
    </dsp:sp>
    <dsp:sp modelId="{4A29D1E1-0C5F-4F95-82BF-1563C11FD9BC}">
      <dsp:nvSpPr>
        <dsp:cNvPr id="0" name=""/>
        <dsp:cNvSpPr/>
      </dsp:nvSpPr>
      <dsp:spPr>
        <a:xfrm>
          <a:off x="0" y="2596570"/>
          <a:ext cx="429066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A06B80-7C69-4D08-8A9E-08347CE996AB}">
      <dsp:nvSpPr>
        <dsp:cNvPr id="0" name=""/>
        <dsp:cNvSpPr/>
      </dsp:nvSpPr>
      <dsp:spPr>
        <a:xfrm>
          <a:off x="209416" y="2752334"/>
          <a:ext cx="380756" cy="380756"/>
        </a:xfrm>
        <a:prstGeom prst="rect">
          <a:avLst/>
        </a:prstGeom>
        <a:blipFill>
          <a:blip xmlns:r="http://schemas.openxmlformats.org/officeDocument/2006/relationships"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76C505-6D13-42F2-BF57-09698F721EA7}">
      <dsp:nvSpPr>
        <dsp:cNvPr id="0" name=""/>
        <dsp:cNvSpPr/>
      </dsp:nvSpPr>
      <dsp:spPr>
        <a:xfrm>
          <a:off x="799588" y="2596570"/>
          <a:ext cx="3491074"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844550">
            <a:lnSpc>
              <a:spcPct val="90000"/>
            </a:lnSpc>
            <a:spcBef>
              <a:spcPct val="0"/>
            </a:spcBef>
            <a:spcAft>
              <a:spcPct val="35000"/>
            </a:spcAft>
            <a:buNone/>
          </a:pPr>
          <a:r>
            <a:rPr lang="en-US" sz="1900" kern="1200"/>
            <a:t>Geolocation lookup</a:t>
          </a:r>
        </a:p>
      </dsp:txBody>
      <dsp:txXfrm>
        <a:off x="799588" y="2596570"/>
        <a:ext cx="3491074" cy="692284"/>
      </dsp:txXfrm>
    </dsp:sp>
    <dsp:sp modelId="{22A0CC6B-D86E-4534-84EA-18DF2D0C5504}">
      <dsp:nvSpPr>
        <dsp:cNvPr id="0" name=""/>
        <dsp:cNvSpPr/>
      </dsp:nvSpPr>
      <dsp:spPr>
        <a:xfrm>
          <a:off x="0" y="3461926"/>
          <a:ext cx="429066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CE2582-100A-4242-A9DE-1DEBCBE6808F}">
      <dsp:nvSpPr>
        <dsp:cNvPr id="0" name=""/>
        <dsp:cNvSpPr/>
      </dsp:nvSpPr>
      <dsp:spPr>
        <a:xfrm>
          <a:off x="209416" y="3617690"/>
          <a:ext cx="380756" cy="380756"/>
        </a:xfrm>
        <a:prstGeom prst="rect">
          <a:avLst/>
        </a:prstGeom>
        <a:blipFill>
          <a:blip xmlns:r="http://schemas.openxmlformats.org/officeDocument/2006/relationships"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84A29C-84E0-4B6F-BDB9-1F584C1FD0BC}">
      <dsp:nvSpPr>
        <dsp:cNvPr id="0" name=""/>
        <dsp:cNvSpPr/>
      </dsp:nvSpPr>
      <dsp:spPr>
        <a:xfrm>
          <a:off x="799588" y="3461926"/>
          <a:ext cx="3491074"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844550">
            <a:lnSpc>
              <a:spcPct val="90000"/>
            </a:lnSpc>
            <a:spcBef>
              <a:spcPct val="0"/>
            </a:spcBef>
            <a:spcAft>
              <a:spcPct val="35000"/>
            </a:spcAft>
            <a:buNone/>
          </a:pPr>
          <a:r>
            <a:rPr lang="en-US" sz="1900" kern="1200"/>
            <a:t>API throttling (rate-limits)</a:t>
          </a:r>
        </a:p>
      </dsp:txBody>
      <dsp:txXfrm>
        <a:off x="799588" y="3461926"/>
        <a:ext cx="3491074" cy="692284"/>
      </dsp:txXfrm>
    </dsp:sp>
    <dsp:sp modelId="{08A19851-98E5-4382-977B-D2C5FF02458F}">
      <dsp:nvSpPr>
        <dsp:cNvPr id="0" name=""/>
        <dsp:cNvSpPr/>
      </dsp:nvSpPr>
      <dsp:spPr>
        <a:xfrm>
          <a:off x="0" y="4327282"/>
          <a:ext cx="429066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7E7CE4-5805-456A-A75F-74B592125516}">
      <dsp:nvSpPr>
        <dsp:cNvPr id="0" name=""/>
        <dsp:cNvSpPr/>
      </dsp:nvSpPr>
      <dsp:spPr>
        <a:xfrm>
          <a:off x="209416" y="4483046"/>
          <a:ext cx="380756" cy="380756"/>
        </a:xfrm>
        <a:prstGeom prst="rect">
          <a:avLst/>
        </a:prstGeom>
        <a:blipFill>
          <a:blip xmlns:r="http://schemas.openxmlformats.org/officeDocument/2006/relationships"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285DD6-9B80-4DA3-9EFD-46E986523EB2}">
      <dsp:nvSpPr>
        <dsp:cNvPr id="0" name=""/>
        <dsp:cNvSpPr/>
      </dsp:nvSpPr>
      <dsp:spPr>
        <a:xfrm>
          <a:off x="799588" y="4327282"/>
          <a:ext cx="3491074"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844550">
            <a:lnSpc>
              <a:spcPct val="90000"/>
            </a:lnSpc>
            <a:spcBef>
              <a:spcPct val="0"/>
            </a:spcBef>
            <a:spcAft>
              <a:spcPct val="35000"/>
            </a:spcAft>
            <a:buNone/>
          </a:pPr>
          <a:r>
            <a:rPr lang="en-US" sz="1900" kern="1200"/>
            <a:t>Autocomplete</a:t>
          </a:r>
        </a:p>
      </dsp:txBody>
      <dsp:txXfrm>
        <a:off x="799588" y="4327282"/>
        <a:ext cx="3491074" cy="692284"/>
      </dsp:txXfrm>
    </dsp:sp>
    <dsp:sp modelId="{D9B0AA6A-E385-4B79-A728-C71F2502CB9A}">
      <dsp:nvSpPr>
        <dsp:cNvPr id="0" name=""/>
        <dsp:cNvSpPr/>
      </dsp:nvSpPr>
      <dsp:spPr>
        <a:xfrm>
          <a:off x="0" y="5192638"/>
          <a:ext cx="429066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F52B0E-349D-469A-8244-B4B56E5A377B}">
      <dsp:nvSpPr>
        <dsp:cNvPr id="0" name=""/>
        <dsp:cNvSpPr/>
      </dsp:nvSpPr>
      <dsp:spPr>
        <a:xfrm>
          <a:off x="209416" y="5348402"/>
          <a:ext cx="380756" cy="380756"/>
        </a:xfrm>
        <a:prstGeom prst="rect">
          <a:avLst/>
        </a:prstGeom>
        <a:blipFill>
          <a:blip xmlns:r="http://schemas.openxmlformats.org/officeDocument/2006/relationships"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DA518F-16A7-4F9A-900B-4098AD927D09}">
      <dsp:nvSpPr>
        <dsp:cNvPr id="0" name=""/>
        <dsp:cNvSpPr/>
      </dsp:nvSpPr>
      <dsp:spPr>
        <a:xfrm>
          <a:off x="799588" y="5192638"/>
          <a:ext cx="3491074"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844550">
            <a:lnSpc>
              <a:spcPct val="90000"/>
            </a:lnSpc>
            <a:spcBef>
              <a:spcPct val="0"/>
            </a:spcBef>
            <a:spcAft>
              <a:spcPct val="35000"/>
            </a:spcAft>
            <a:buNone/>
          </a:pPr>
          <a:r>
            <a:rPr lang="en-US" sz="1900" kern="1200"/>
            <a:t>Social activity feed</a:t>
          </a:r>
        </a:p>
      </dsp:txBody>
      <dsp:txXfrm>
        <a:off x="799588" y="5192638"/>
        <a:ext cx="3491074" cy="6922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AE0A4A-3055-49C2-86BC-C7A863932D21}">
      <dsp:nvSpPr>
        <dsp:cNvPr id="0" name=""/>
        <dsp:cNvSpPr/>
      </dsp:nvSpPr>
      <dsp:spPr>
        <a:xfrm>
          <a:off x="0" y="2366"/>
          <a:ext cx="10919636" cy="1199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624870-A1C9-4620-BDBC-082665417C02}">
      <dsp:nvSpPr>
        <dsp:cNvPr id="0" name=""/>
        <dsp:cNvSpPr/>
      </dsp:nvSpPr>
      <dsp:spPr>
        <a:xfrm>
          <a:off x="362746" y="272177"/>
          <a:ext cx="659538" cy="659538"/>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786FC5-8649-4EEF-8B1D-F9F580E2CFA9}">
      <dsp:nvSpPr>
        <dsp:cNvPr id="0" name=""/>
        <dsp:cNvSpPr/>
      </dsp:nvSpPr>
      <dsp:spPr>
        <a:xfrm>
          <a:off x="1385031" y="2366"/>
          <a:ext cx="4913836" cy="1199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911" tIns="126911" rIns="126911" bIns="126911" numCol="1" spcCol="1270" anchor="ctr" anchorCtr="0">
          <a:noAutofit/>
        </a:bodyPr>
        <a:lstStyle/>
        <a:p>
          <a:pPr marL="0" lvl="0" indent="0" algn="l" defTabSz="977900">
            <a:lnSpc>
              <a:spcPct val="90000"/>
            </a:lnSpc>
            <a:spcBef>
              <a:spcPct val="0"/>
            </a:spcBef>
            <a:spcAft>
              <a:spcPct val="35000"/>
            </a:spcAft>
            <a:buNone/>
          </a:pPr>
          <a:r>
            <a:rPr lang="en-IN" sz="2200" kern="1200"/>
            <a:t>Workflow </a:t>
          </a:r>
          <a:endParaRPr lang="en-US" sz="2200" kern="1200"/>
        </a:p>
      </dsp:txBody>
      <dsp:txXfrm>
        <a:off x="1385031" y="2366"/>
        <a:ext cx="4913836" cy="1199161"/>
      </dsp:txXfrm>
    </dsp:sp>
    <dsp:sp modelId="{9624E5C0-55FC-418B-A950-B8A004833A8F}">
      <dsp:nvSpPr>
        <dsp:cNvPr id="0" name=""/>
        <dsp:cNvSpPr/>
      </dsp:nvSpPr>
      <dsp:spPr>
        <a:xfrm>
          <a:off x="6298867" y="2366"/>
          <a:ext cx="4620769" cy="1199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911" tIns="126911" rIns="126911" bIns="126911" numCol="1" spcCol="1270" anchor="ctr" anchorCtr="0">
          <a:noAutofit/>
        </a:bodyPr>
        <a:lstStyle/>
        <a:p>
          <a:pPr marL="0" lvl="0" indent="0" algn="l" defTabSz="889000">
            <a:lnSpc>
              <a:spcPct val="90000"/>
            </a:lnSpc>
            <a:spcBef>
              <a:spcPct val="0"/>
            </a:spcBef>
            <a:spcAft>
              <a:spcPct val="35000"/>
            </a:spcAft>
            <a:buNone/>
          </a:pPr>
          <a:r>
            <a:rPr lang="en-IN" sz="2000" kern="1200" dirty="0"/>
            <a:t>A workflow, with tasks that need to be processed sequentially, can be managed easily with Redis Lists. </a:t>
          </a:r>
          <a:endParaRPr lang="en-US" sz="2000" kern="1200" dirty="0"/>
        </a:p>
      </dsp:txBody>
      <dsp:txXfrm>
        <a:off x="6298867" y="2366"/>
        <a:ext cx="4620769" cy="1199161"/>
      </dsp:txXfrm>
    </dsp:sp>
    <dsp:sp modelId="{39ABEEEA-A0B8-4A3F-A98B-E688B995FCF7}">
      <dsp:nvSpPr>
        <dsp:cNvPr id="0" name=""/>
        <dsp:cNvSpPr/>
      </dsp:nvSpPr>
      <dsp:spPr>
        <a:xfrm>
          <a:off x="0" y="1501317"/>
          <a:ext cx="10919636" cy="1199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C3D5A-8511-4228-8A83-B6F1A824053B}">
      <dsp:nvSpPr>
        <dsp:cNvPr id="0" name=""/>
        <dsp:cNvSpPr/>
      </dsp:nvSpPr>
      <dsp:spPr>
        <a:xfrm>
          <a:off x="362746" y="1771128"/>
          <a:ext cx="659538" cy="659538"/>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EFD0E7-3A79-432B-82B7-C3B8265FE270}">
      <dsp:nvSpPr>
        <dsp:cNvPr id="0" name=""/>
        <dsp:cNvSpPr/>
      </dsp:nvSpPr>
      <dsp:spPr>
        <a:xfrm>
          <a:off x="1385031" y="1501317"/>
          <a:ext cx="4913836" cy="1199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911" tIns="126911" rIns="126911" bIns="126911" numCol="1" spcCol="1270" anchor="ctr" anchorCtr="0">
          <a:noAutofit/>
        </a:bodyPr>
        <a:lstStyle/>
        <a:p>
          <a:pPr marL="0" lvl="0" indent="0" algn="l" defTabSz="977900">
            <a:lnSpc>
              <a:spcPct val="90000"/>
            </a:lnSpc>
            <a:spcBef>
              <a:spcPct val="0"/>
            </a:spcBef>
            <a:spcAft>
              <a:spcPct val="35000"/>
            </a:spcAft>
            <a:buNone/>
          </a:pPr>
          <a:r>
            <a:rPr lang="en-IN" sz="2200" kern="1200"/>
            <a:t>Social Networking Sites.</a:t>
          </a:r>
          <a:endParaRPr lang="en-US" sz="2200" kern="1200"/>
        </a:p>
      </dsp:txBody>
      <dsp:txXfrm>
        <a:off x="1385031" y="1501317"/>
        <a:ext cx="4913836" cy="1199161"/>
      </dsp:txXfrm>
    </dsp:sp>
    <dsp:sp modelId="{405E29F8-778F-4EA7-8C04-F70D4A09744B}">
      <dsp:nvSpPr>
        <dsp:cNvPr id="0" name=""/>
        <dsp:cNvSpPr/>
      </dsp:nvSpPr>
      <dsp:spPr>
        <a:xfrm>
          <a:off x="6298867" y="1501317"/>
          <a:ext cx="4620769" cy="1199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911" tIns="126911" rIns="126911" bIns="126911" numCol="1" spcCol="1270" anchor="ctr" anchorCtr="0">
          <a:noAutofit/>
        </a:bodyPr>
        <a:lstStyle/>
        <a:p>
          <a:pPr marL="0" lvl="0" indent="0" algn="l" defTabSz="889000">
            <a:lnSpc>
              <a:spcPct val="90000"/>
            </a:lnSpc>
            <a:spcBef>
              <a:spcPct val="0"/>
            </a:spcBef>
            <a:spcAft>
              <a:spcPct val="35000"/>
            </a:spcAft>
            <a:buNone/>
          </a:pPr>
          <a:r>
            <a:rPr lang="en-IN" sz="2000" kern="1200" dirty="0"/>
            <a:t>To populate their homepage feeds and customize trending tweets or stories</a:t>
          </a:r>
          <a:endParaRPr lang="en-US" sz="2000" kern="1200" dirty="0"/>
        </a:p>
      </dsp:txBody>
      <dsp:txXfrm>
        <a:off x="6298867" y="1501317"/>
        <a:ext cx="4620769" cy="1199161"/>
      </dsp:txXfrm>
    </dsp:sp>
    <dsp:sp modelId="{C9FF05CF-B441-4E2A-A1AF-534D818F90B3}">
      <dsp:nvSpPr>
        <dsp:cNvPr id="0" name=""/>
        <dsp:cNvSpPr/>
      </dsp:nvSpPr>
      <dsp:spPr>
        <a:xfrm>
          <a:off x="0" y="3000269"/>
          <a:ext cx="10919636" cy="1199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4FB340-D24A-4646-B13C-C9DED7A2772B}">
      <dsp:nvSpPr>
        <dsp:cNvPr id="0" name=""/>
        <dsp:cNvSpPr/>
      </dsp:nvSpPr>
      <dsp:spPr>
        <a:xfrm>
          <a:off x="362746" y="3270080"/>
          <a:ext cx="659538" cy="659538"/>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E2B579-CA61-4ED8-A28D-7C67A4B6E708}">
      <dsp:nvSpPr>
        <dsp:cNvPr id="0" name=""/>
        <dsp:cNvSpPr/>
      </dsp:nvSpPr>
      <dsp:spPr>
        <a:xfrm>
          <a:off x="1385031" y="3000269"/>
          <a:ext cx="4913836" cy="1199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911" tIns="126911" rIns="126911" bIns="126911" numCol="1" spcCol="1270" anchor="ctr" anchorCtr="0">
          <a:noAutofit/>
        </a:bodyPr>
        <a:lstStyle/>
        <a:p>
          <a:pPr marL="0" lvl="0" indent="0" algn="l" defTabSz="977900">
            <a:lnSpc>
              <a:spcPct val="90000"/>
            </a:lnSpc>
            <a:spcBef>
              <a:spcPct val="0"/>
            </a:spcBef>
            <a:spcAft>
              <a:spcPct val="35000"/>
            </a:spcAft>
            <a:buNone/>
          </a:pPr>
          <a:r>
            <a:rPr lang="en-IN" sz="2200" kern="1200"/>
            <a:t>RSS Feeds</a:t>
          </a:r>
          <a:endParaRPr lang="en-US" sz="2200" kern="1200"/>
        </a:p>
      </dsp:txBody>
      <dsp:txXfrm>
        <a:off x="1385031" y="3000269"/>
        <a:ext cx="4913836" cy="1199161"/>
      </dsp:txXfrm>
    </dsp:sp>
    <dsp:sp modelId="{851AE285-9FFA-442E-92C9-E0E4FF79A2C0}">
      <dsp:nvSpPr>
        <dsp:cNvPr id="0" name=""/>
        <dsp:cNvSpPr/>
      </dsp:nvSpPr>
      <dsp:spPr>
        <a:xfrm>
          <a:off x="6298867" y="3000269"/>
          <a:ext cx="4620769" cy="1199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911" tIns="126911" rIns="126911" bIns="126911" numCol="1" spcCol="1270" anchor="ctr" anchorCtr="0">
          <a:noAutofit/>
        </a:bodyPr>
        <a:lstStyle/>
        <a:p>
          <a:pPr marL="0" lvl="0" indent="0" algn="l" defTabSz="889000">
            <a:lnSpc>
              <a:spcPct val="90000"/>
            </a:lnSpc>
            <a:spcBef>
              <a:spcPct val="0"/>
            </a:spcBef>
            <a:spcAft>
              <a:spcPct val="35000"/>
            </a:spcAft>
            <a:buNone/>
          </a:pPr>
          <a:r>
            <a:rPr lang="en-IN" sz="2000" kern="1200" dirty="0"/>
            <a:t>Create news feeds from custom sources and allow interested followers to subscribe</a:t>
          </a:r>
          <a:endParaRPr lang="en-US" sz="2000" kern="1200" dirty="0"/>
        </a:p>
      </dsp:txBody>
      <dsp:txXfrm>
        <a:off x="6298867" y="3000269"/>
        <a:ext cx="4620769" cy="1199161"/>
      </dsp:txXfrm>
    </dsp:sp>
    <dsp:sp modelId="{5B3B640A-C2B1-4745-8290-54662DC06C5D}">
      <dsp:nvSpPr>
        <dsp:cNvPr id="0" name=""/>
        <dsp:cNvSpPr/>
      </dsp:nvSpPr>
      <dsp:spPr>
        <a:xfrm>
          <a:off x="0" y="4499220"/>
          <a:ext cx="10919636" cy="1199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CB9F7-1E52-43BC-84DC-DD758633C47C}">
      <dsp:nvSpPr>
        <dsp:cNvPr id="0" name=""/>
        <dsp:cNvSpPr/>
      </dsp:nvSpPr>
      <dsp:spPr>
        <a:xfrm>
          <a:off x="362746" y="4769031"/>
          <a:ext cx="659538" cy="659538"/>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8CE13B-106E-4907-A1F6-A745CEA7B9AF}">
      <dsp:nvSpPr>
        <dsp:cNvPr id="0" name=""/>
        <dsp:cNvSpPr/>
      </dsp:nvSpPr>
      <dsp:spPr>
        <a:xfrm>
          <a:off x="1385031" y="4499220"/>
          <a:ext cx="4913836" cy="1199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911" tIns="126911" rIns="126911" bIns="126911" numCol="1" spcCol="1270" anchor="ctr" anchorCtr="0">
          <a:noAutofit/>
        </a:bodyPr>
        <a:lstStyle/>
        <a:p>
          <a:pPr marL="0" lvl="0" indent="0" algn="l" defTabSz="977900">
            <a:lnSpc>
              <a:spcPct val="90000"/>
            </a:lnSpc>
            <a:spcBef>
              <a:spcPct val="0"/>
            </a:spcBef>
            <a:spcAft>
              <a:spcPct val="35000"/>
            </a:spcAft>
            <a:buNone/>
          </a:pPr>
          <a:r>
            <a:rPr lang="en-IN" sz="2200" kern="1200"/>
            <a:t>Leaderboards</a:t>
          </a:r>
          <a:endParaRPr lang="en-US" sz="2200" kern="1200"/>
        </a:p>
      </dsp:txBody>
      <dsp:txXfrm>
        <a:off x="1385031" y="4499220"/>
        <a:ext cx="4913836" cy="1199161"/>
      </dsp:txXfrm>
    </dsp:sp>
    <dsp:sp modelId="{949AFCFD-3DEB-4428-AE73-67D9DDA520F6}">
      <dsp:nvSpPr>
        <dsp:cNvPr id="0" name=""/>
        <dsp:cNvSpPr/>
      </dsp:nvSpPr>
      <dsp:spPr>
        <a:xfrm>
          <a:off x="6298867" y="4499220"/>
          <a:ext cx="4620769" cy="1199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911" tIns="126911" rIns="126911" bIns="126911" numCol="1" spcCol="1270" anchor="ctr" anchorCtr="0">
          <a:noAutofit/>
        </a:bodyPr>
        <a:lstStyle/>
        <a:p>
          <a:pPr marL="0" lvl="0" indent="0" algn="l" defTabSz="889000">
            <a:lnSpc>
              <a:spcPct val="90000"/>
            </a:lnSpc>
            <a:spcBef>
              <a:spcPct val="0"/>
            </a:spcBef>
            <a:spcAft>
              <a:spcPct val="35000"/>
            </a:spcAft>
            <a:buNone/>
          </a:pPr>
          <a:r>
            <a:rPr lang="en-IN" sz="2000" kern="1200" dirty="0"/>
            <a:t>Add articles to the </a:t>
          </a:r>
          <a:r>
            <a:rPr lang="en-IN" sz="2000" kern="1200" dirty="0" err="1"/>
            <a:t>leaderboard</a:t>
          </a:r>
          <a:r>
            <a:rPr lang="en-IN" sz="2000" kern="1200" dirty="0"/>
            <a:t> and sort by most voted entries</a:t>
          </a:r>
          <a:endParaRPr lang="en-US" sz="2000" kern="1200" dirty="0"/>
        </a:p>
      </dsp:txBody>
      <dsp:txXfrm>
        <a:off x="6298867" y="4499220"/>
        <a:ext cx="4620769" cy="11991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05D66-8D6F-472A-A9FC-9D8DA3919348}">
      <dsp:nvSpPr>
        <dsp:cNvPr id="0" name=""/>
        <dsp:cNvSpPr/>
      </dsp:nvSpPr>
      <dsp:spPr>
        <a:xfrm>
          <a:off x="0" y="2704"/>
          <a:ext cx="11036595" cy="576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0B92D4-8B05-437C-AB23-63F0DC12FC6E}">
      <dsp:nvSpPr>
        <dsp:cNvPr id="0" name=""/>
        <dsp:cNvSpPr/>
      </dsp:nvSpPr>
      <dsp:spPr>
        <a:xfrm>
          <a:off x="174282" y="132336"/>
          <a:ext cx="316877" cy="316877"/>
        </a:xfrm>
        <a:prstGeom prst="rect">
          <a:avLst/>
        </a:prstGeom>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026AC3-D5FE-46EA-8D5E-8D0D5371EEC1}">
      <dsp:nvSpPr>
        <dsp:cNvPr id="0" name=""/>
        <dsp:cNvSpPr/>
      </dsp:nvSpPr>
      <dsp:spPr>
        <a:xfrm>
          <a:off x="665441" y="2704"/>
          <a:ext cx="10371153" cy="576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75" tIns="60975" rIns="60975" bIns="60975" numCol="1" spcCol="1270" anchor="ctr" anchorCtr="0">
          <a:noAutofit/>
        </a:bodyPr>
        <a:lstStyle/>
        <a:p>
          <a:pPr marL="0" lvl="0" indent="0" algn="l" defTabSz="1066800">
            <a:lnSpc>
              <a:spcPct val="90000"/>
            </a:lnSpc>
            <a:spcBef>
              <a:spcPct val="0"/>
            </a:spcBef>
            <a:spcAft>
              <a:spcPct val="35000"/>
            </a:spcAft>
            <a:buNone/>
          </a:pPr>
          <a:r>
            <a:rPr lang="en-IN" sz="2400" kern="1200" dirty="0"/>
            <a:t>An application stores data in the cache to serve future requests faster.</a:t>
          </a:r>
          <a:endParaRPr lang="en-US" sz="2400" kern="1200" dirty="0"/>
        </a:p>
      </dsp:txBody>
      <dsp:txXfrm>
        <a:off x="665441" y="2704"/>
        <a:ext cx="10371153" cy="576140"/>
      </dsp:txXfrm>
    </dsp:sp>
    <dsp:sp modelId="{A4571B5F-9E72-4502-8B96-3353A0879318}">
      <dsp:nvSpPr>
        <dsp:cNvPr id="0" name=""/>
        <dsp:cNvSpPr/>
      </dsp:nvSpPr>
      <dsp:spPr>
        <a:xfrm>
          <a:off x="0" y="722880"/>
          <a:ext cx="11036595" cy="576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230D92-6A3B-4537-AB1C-2341BEF70912}">
      <dsp:nvSpPr>
        <dsp:cNvPr id="0" name=""/>
        <dsp:cNvSpPr/>
      </dsp:nvSpPr>
      <dsp:spPr>
        <a:xfrm>
          <a:off x="174282" y="852511"/>
          <a:ext cx="316877" cy="316877"/>
        </a:xfrm>
        <a:prstGeom prst="rect">
          <a:avLst/>
        </a:prstGeom>
        <a:blipFill>
          <a:blip xmlns:r="http://schemas.openxmlformats.org/officeDocument/2006/relationships"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8221A3-2C5D-4361-AF80-EF985257320E}">
      <dsp:nvSpPr>
        <dsp:cNvPr id="0" name=""/>
        <dsp:cNvSpPr/>
      </dsp:nvSpPr>
      <dsp:spPr>
        <a:xfrm>
          <a:off x="665441" y="722880"/>
          <a:ext cx="10371153" cy="576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75" tIns="60975" rIns="60975" bIns="60975" numCol="1" spcCol="1270" anchor="ctr" anchorCtr="0">
          <a:noAutofit/>
        </a:bodyPr>
        <a:lstStyle/>
        <a:p>
          <a:pPr marL="0" lvl="0" indent="0" algn="l" defTabSz="1066800">
            <a:lnSpc>
              <a:spcPct val="90000"/>
            </a:lnSpc>
            <a:spcBef>
              <a:spcPct val="0"/>
            </a:spcBef>
            <a:spcAft>
              <a:spcPct val="35000"/>
            </a:spcAft>
            <a:buNone/>
          </a:pPr>
          <a:r>
            <a:rPr lang="en-IN" sz="2400" kern="1200" dirty="0"/>
            <a:t>Caching static web pages, HTML fragments, code snippets and media files</a:t>
          </a:r>
          <a:endParaRPr lang="en-US" sz="2400" kern="1200" dirty="0"/>
        </a:p>
      </dsp:txBody>
      <dsp:txXfrm>
        <a:off x="665441" y="722880"/>
        <a:ext cx="10371153" cy="576140"/>
      </dsp:txXfrm>
    </dsp:sp>
    <dsp:sp modelId="{49B7B431-8707-409B-AA4D-DC292381E24C}">
      <dsp:nvSpPr>
        <dsp:cNvPr id="0" name=""/>
        <dsp:cNvSpPr/>
      </dsp:nvSpPr>
      <dsp:spPr>
        <a:xfrm>
          <a:off x="0" y="1443055"/>
          <a:ext cx="11036595" cy="576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6E8F4C-A856-4443-828E-C07F63E28EDC}">
      <dsp:nvSpPr>
        <dsp:cNvPr id="0" name=""/>
        <dsp:cNvSpPr/>
      </dsp:nvSpPr>
      <dsp:spPr>
        <a:xfrm>
          <a:off x="174282" y="1572686"/>
          <a:ext cx="316877" cy="316877"/>
        </a:xfrm>
        <a:prstGeom prst="rect">
          <a:avLst/>
        </a:prstGeom>
        <a:blipFill>
          <a:blip xmlns:r="http://schemas.openxmlformats.org/officeDocument/2006/relationships"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6EDF1E-B870-4916-A7A1-0B7C4A249F88}">
      <dsp:nvSpPr>
        <dsp:cNvPr id="0" name=""/>
        <dsp:cNvSpPr/>
      </dsp:nvSpPr>
      <dsp:spPr>
        <a:xfrm>
          <a:off x="665441" y="1443055"/>
          <a:ext cx="10371153" cy="576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75" tIns="60975" rIns="60975" bIns="60975" numCol="1" spcCol="1270" anchor="ctr" anchorCtr="0">
          <a:noAutofit/>
        </a:bodyPr>
        <a:lstStyle/>
        <a:p>
          <a:pPr marL="0" lvl="0" indent="0" algn="l" defTabSz="1066800">
            <a:lnSpc>
              <a:spcPct val="90000"/>
            </a:lnSpc>
            <a:spcBef>
              <a:spcPct val="0"/>
            </a:spcBef>
            <a:spcAft>
              <a:spcPct val="35000"/>
            </a:spcAft>
            <a:buNone/>
          </a:pPr>
          <a:r>
            <a:rPr lang="en-IN" sz="2400" kern="1200" dirty="0"/>
            <a:t>Caching User Session information</a:t>
          </a:r>
          <a:endParaRPr lang="en-US" sz="2400" kern="1200" dirty="0"/>
        </a:p>
      </dsp:txBody>
      <dsp:txXfrm>
        <a:off x="665441" y="1443055"/>
        <a:ext cx="10371153" cy="576140"/>
      </dsp:txXfrm>
    </dsp:sp>
    <dsp:sp modelId="{454C9F55-E4E1-4DC3-855E-2E764F9B729F}">
      <dsp:nvSpPr>
        <dsp:cNvPr id="0" name=""/>
        <dsp:cNvSpPr/>
      </dsp:nvSpPr>
      <dsp:spPr>
        <a:xfrm>
          <a:off x="0" y="2179039"/>
          <a:ext cx="11036595" cy="576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213B72-7B22-4E3A-8B3E-DB646CC5D916}">
      <dsp:nvSpPr>
        <dsp:cNvPr id="0" name=""/>
        <dsp:cNvSpPr/>
      </dsp:nvSpPr>
      <dsp:spPr>
        <a:xfrm>
          <a:off x="174282" y="2292862"/>
          <a:ext cx="316877" cy="316877"/>
        </a:xfrm>
        <a:prstGeom prst="rect">
          <a:avLst/>
        </a:prstGeom>
        <a:blipFill>
          <a:blip xmlns:r="http://schemas.openxmlformats.org/officeDocument/2006/relationships"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5E42C9-4B28-4222-A34C-C145A0E56397}">
      <dsp:nvSpPr>
        <dsp:cNvPr id="0" name=""/>
        <dsp:cNvSpPr/>
      </dsp:nvSpPr>
      <dsp:spPr>
        <a:xfrm>
          <a:off x="665441" y="2163230"/>
          <a:ext cx="10371153" cy="576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75" tIns="60975" rIns="60975" bIns="60975" numCol="1" spcCol="1270" anchor="ctr" anchorCtr="0">
          <a:noAutofit/>
        </a:bodyPr>
        <a:lstStyle/>
        <a:p>
          <a:pPr marL="0" lvl="0" indent="0" algn="l" defTabSz="1066800">
            <a:lnSpc>
              <a:spcPct val="90000"/>
            </a:lnSpc>
            <a:spcBef>
              <a:spcPct val="0"/>
            </a:spcBef>
            <a:spcAft>
              <a:spcPct val="35000"/>
            </a:spcAft>
            <a:buNone/>
          </a:pPr>
          <a:r>
            <a:rPr lang="en-IN" sz="2400" kern="1200" dirty="0"/>
            <a:t>Object caching for user profiles and hot data  </a:t>
          </a:r>
          <a:endParaRPr lang="en-US" sz="2400" kern="1200" dirty="0"/>
        </a:p>
      </dsp:txBody>
      <dsp:txXfrm>
        <a:off x="665441" y="2163230"/>
        <a:ext cx="10371153" cy="576140"/>
      </dsp:txXfrm>
    </dsp:sp>
    <dsp:sp modelId="{C1AC1E7E-BFB9-42AC-8816-C38AB45AB2D9}">
      <dsp:nvSpPr>
        <dsp:cNvPr id="0" name=""/>
        <dsp:cNvSpPr/>
      </dsp:nvSpPr>
      <dsp:spPr>
        <a:xfrm>
          <a:off x="0" y="2883405"/>
          <a:ext cx="11036595" cy="5761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43BDE2-BFE2-4D52-9E65-BC48354C763C}">
      <dsp:nvSpPr>
        <dsp:cNvPr id="0" name=""/>
        <dsp:cNvSpPr/>
      </dsp:nvSpPr>
      <dsp:spPr>
        <a:xfrm>
          <a:off x="174282" y="3013037"/>
          <a:ext cx="316877" cy="316877"/>
        </a:xfrm>
        <a:prstGeom prst="rect">
          <a:avLst/>
        </a:prstGeom>
        <a:blipFill>
          <a:blip xmlns:r="http://schemas.openxmlformats.org/officeDocument/2006/relationships"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744BF5-E3C5-4053-A695-2A532B53964A}">
      <dsp:nvSpPr>
        <dsp:cNvPr id="0" name=""/>
        <dsp:cNvSpPr/>
      </dsp:nvSpPr>
      <dsp:spPr>
        <a:xfrm>
          <a:off x="665441" y="2883405"/>
          <a:ext cx="10371153" cy="576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75" tIns="60975" rIns="60975" bIns="60975" numCol="1" spcCol="1270" anchor="ctr" anchorCtr="0">
          <a:noAutofit/>
        </a:bodyPr>
        <a:lstStyle/>
        <a:p>
          <a:pPr marL="0" lvl="0" indent="0" algn="l" defTabSz="1066800">
            <a:lnSpc>
              <a:spcPct val="90000"/>
            </a:lnSpc>
            <a:spcBef>
              <a:spcPct val="0"/>
            </a:spcBef>
            <a:spcAft>
              <a:spcPct val="35000"/>
            </a:spcAft>
            <a:buNone/>
          </a:pPr>
          <a:r>
            <a:rPr lang="en-IN" sz="2400" kern="1200" dirty="0"/>
            <a:t>Caching the results of database queries </a:t>
          </a:r>
          <a:endParaRPr lang="en-US" sz="2400" kern="1200" dirty="0"/>
        </a:p>
      </dsp:txBody>
      <dsp:txXfrm>
        <a:off x="665441" y="2883405"/>
        <a:ext cx="10371153" cy="5761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03A11E-5F48-D84E-8D74-A12B1B84D4B4}" type="datetimeFigureOut">
              <a:rPr lang="en-US" smtClean="0"/>
              <a:t>2/26/20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79FC35-B47B-7548-B464-766A56E8499E}" type="slidenum">
              <a:rPr lang="en-US" smtClean="0"/>
              <a:t>‹#›</a:t>
            </a:fld>
            <a:endParaRPr lang="en-US"/>
          </a:p>
        </p:txBody>
      </p:sp>
    </p:spTree>
    <p:extLst>
      <p:ext uri="{BB962C8B-B14F-4D97-AF65-F5344CB8AC3E}">
        <p14:creationId xmlns:p14="http://schemas.microsoft.com/office/powerpoint/2010/main" val="290983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beginnersbook.com/2013/12/java-arraylist/"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beginnersbook.com/2013/12/linkedlist-in-java-with-example/"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eginnersbook.com/2013/12/hashset-class-in-java-with-example/"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s://beginnersbook.com/2013/12/treeset-class-in-java-with-example/" TargetMode="External"/><Relationship Id="rId4" Type="http://schemas.openxmlformats.org/officeDocument/2006/relationships/hyperlink" Target="https://beginnersbook.com/2013/12/linkedhashset-class-in-java-with-exampl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houghtbot.com/blog/hyperloglogs-in-redis#1"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redis.io/topics/whos-using-redis"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redis.io/topics/indexes" TargetMode="External"/><Relationship Id="rId5" Type="http://schemas.openxmlformats.org/officeDocument/2006/relationships/hyperlink" Target="https://medium.com/@ApsOps/migrating-redis-sorted-sets-without-losing-data-f9e85f6549c5" TargetMode="External"/><Relationship Id="rId4" Type="http://schemas.openxmlformats.org/officeDocument/2006/relationships/hyperlink" Target="https://www.ionos.com/community/hosting/redis/how-to-implement-a-simple-redis-leaderboard/"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calegrid.io/blog/introduction-to-redis-data-structures-sets/"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dzone.com/articles/how-to-use-redis-for-content-filtering"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database management system is software that provides users with a systematic process of </a:t>
            </a:r>
          </a:p>
          <a:p>
            <a:r>
              <a:rPr lang="en-IN" dirty="0"/>
              <a:t>creating, </a:t>
            </a:r>
          </a:p>
          <a:p>
            <a:r>
              <a:rPr lang="en-IN" dirty="0"/>
              <a:t>collecting, </a:t>
            </a:r>
          </a:p>
          <a:p>
            <a:r>
              <a:rPr lang="en-IN" dirty="0"/>
              <a:t>storing, </a:t>
            </a:r>
          </a:p>
          <a:p>
            <a:r>
              <a:rPr lang="en-IN" dirty="0"/>
              <a:t>organizing, </a:t>
            </a:r>
          </a:p>
          <a:p>
            <a:r>
              <a:rPr lang="en-IN" dirty="0"/>
              <a:t>retrieving, </a:t>
            </a:r>
          </a:p>
          <a:p>
            <a:r>
              <a:rPr lang="en-IN" dirty="0"/>
              <a:t>updating and </a:t>
            </a:r>
          </a:p>
          <a:p>
            <a:r>
              <a:rPr lang="en-IN" dirty="0"/>
              <a:t>managing data in a database. </a:t>
            </a:r>
          </a:p>
          <a:p>
            <a:endParaRPr lang="en-IN" dirty="0"/>
          </a:p>
          <a:p>
            <a:r>
              <a:rPr lang="en-IN" dirty="0"/>
              <a:t>A critical component of a database management system is the centralized view of data that varying users can access from multiple locations. </a:t>
            </a:r>
          </a:p>
          <a:p>
            <a:endParaRPr lang="en-IN" dirty="0"/>
          </a:p>
          <a:p>
            <a:r>
              <a:rPr lang="en-IN" dirty="0"/>
              <a:t>Additional attributes include </a:t>
            </a:r>
          </a:p>
          <a:p>
            <a:r>
              <a:rPr lang="en-IN" dirty="0"/>
              <a:t>logging and auditing of activity, </a:t>
            </a:r>
          </a:p>
          <a:p>
            <a:r>
              <a:rPr lang="en-IN" dirty="0"/>
              <a:t>change management,</a:t>
            </a:r>
          </a:p>
          <a:p>
            <a:r>
              <a:rPr lang="en-IN" dirty="0"/>
              <a:t> performance monitoring, and</a:t>
            </a:r>
          </a:p>
          <a:p>
            <a:r>
              <a:rPr lang="en-IN" dirty="0"/>
              <a:t> backup and recovery. </a:t>
            </a:r>
          </a:p>
          <a:p>
            <a:endParaRPr lang="en-IN" dirty="0"/>
          </a:p>
          <a:p>
            <a:r>
              <a:rPr lang="en-IN" dirty="0"/>
              <a:t>Concurrency, security and data integrity are also pivotal elements.</a:t>
            </a:r>
            <a:endParaRPr lang="en-US" dirty="0"/>
          </a:p>
        </p:txBody>
      </p:sp>
      <p:sp>
        <p:nvSpPr>
          <p:cNvPr id="4" name="Slide Number Placeholder 3"/>
          <p:cNvSpPr>
            <a:spLocks noGrp="1"/>
          </p:cNvSpPr>
          <p:nvPr>
            <p:ph type="sldNum" sz="quarter" idx="5"/>
          </p:nvPr>
        </p:nvSpPr>
        <p:spPr/>
        <p:txBody>
          <a:bodyPr/>
          <a:lstStyle/>
          <a:p>
            <a:fld id="{8179FC35-B47B-7548-B464-766A56E8499E}" type="slidenum">
              <a:rPr lang="en-US" smtClean="0"/>
              <a:t>4</a:t>
            </a:fld>
            <a:endParaRPr lang="en-US"/>
          </a:p>
        </p:txBody>
      </p:sp>
    </p:spTree>
    <p:extLst>
      <p:ext uri="{BB962C8B-B14F-4D97-AF65-F5344CB8AC3E}">
        <p14:creationId xmlns:p14="http://schemas.microsoft.com/office/powerpoint/2010/main" val="741540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9FC35-B47B-7548-B464-766A56E8499E}" type="slidenum">
              <a:rPr lang="en-US" smtClean="0"/>
              <a:t>23</a:t>
            </a:fld>
            <a:endParaRPr lang="en-US"/>
          </a:p>
        </p:txBody>
      </p:sp>
    </p:spTree>
    <p:extLst>
      <p:ext uri="{BB962C8B-B14F-4D97-AF65-F5344CB8AC3E}">
        <p14:creationId xmlns:p14="http://schemas.microsoft.com/office/powerpoint/2010/main" val="3604733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9FC35-B47B-7548-B464-766A56E8499E}" type="slidenum">
              <a:rPr lang="en-US" smtClean="0"/>
              <a:t>24</a:t>
            </a:fld>
            <a:endParaRPr lang="en-US"/>
          </a:p>
        </p:txBody>
      </p:sp>
    </p:spTree>
    <p:extLst>
      <p:ext uri="{BB962C8B-B14F-4D97-AF65-F5344CB8AC3E}">
        <p14:creationId xmlns:p14="http://schemas.microsoft.com/office/powerpoint/2010/main" val="4036539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RAM</a:t>
            </a:r>
          </a:p>
          <a:p>
            <a:r>
              <a:rPr lang="en-US" dirty="0"/>
              <a:t>volatile memory</a:t>
            </a:r>
          </a:p>
          <a:p>
            <a:r>
              <a:rPr lang="en-US" dirty="0"/>
              <a:t>Faster Execution </a:t>
            </a:r>
            <a:r>
              <a:rPr lang="en-US"/>
              <a:t>, Performance </a:t>
            </a:r>
            <a:r>
              <a:rPr lang="en-US" dirty="0"/>
              <a:t>Improvements</a:t>
            </a:r>
          </a:p>
        </p:txBody>
      </p:sp>
      <p:sp>
        <p:nvSpPr>
          <p:cNvPr id="4" name="Slide Number Placeholder 3"/>
          <p:cNvSpPr>
            <a:spLocks noGrp="1"/>
          </p:cNvSpPr>
          <p:nvPr>
            <p:ph type="sldNum" sz="quarter" idx="5"/>
          </p:nvPr>
        </p:nvSpPr>
        <p:spPr/>
        <p:txBody>
          <a:bodyPr/>
          <a:lstStyle/>
          <a:p>
            <a:fld id="{8179FC35-B47B-7548-B464-766A56E8499E}" type="slidenum">
              <a:rPr lang="en-US" smtClean="0"/>
              <a:t>27</a:t>
            </a:fld>
            <a:endParaRPr lang="en-US"/>
          </a:p>
        </p:txBody>
      </p:sp>
    </p:spTree>
    <p:extLst>
      <p:ext uri="{BB962C8B-B14F-4D97-AF65-F5344CB8AC3E}">
        <p14:creationId xmlns:p14="http://schemas.microsoft.com/office/powerpoint/2010/main" val="3833497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accent1">
                    <a:lumMod val="50000"/>
                  </a:schemeClr>
                </a:solidFill>
              </a:rPr>
              <a:t>Redis has been adopted by many enterprises.</a:t>
            </a:r>
          </a:p>
          <a:p>
            <a:pPr marL="285750" indent="-285750">
              <a:buFont typeface="Arial" panose="020B0604020202020204" pitchFamily="34" charset="0"/>
              <a:buChar char="•"/>
            </a:pPr>
            <a:r>
              <a:rPr lang="en-US" dirty="0">
                <a:solidFill>
                  <a:schemeClr val="accent1">
                    <a:lumMod val="50000"/>
                  </a:schemeClr>
                </a:solidFill>
              </a:rPr>
              <a:t>There are around 7400+ enterprise customers adopted this.</a:t>
            </a:r>
          </a:p>
          <a:p>
            <a:pPr marL="285750" indent="-285750">
              <a:buFont typeface="Arial" panose="020B0604020202020204" pitchFamily="34" charset="0"/>
              <a:buChar char="•"/>
            </a:pPr>
            <a:r>
              <a:rPr lang="en-US" dirty="0">
                <a:solidFill>
                  <a:schemeClr val="accent1">
                    <a:lumMod val="50000"/>
                  </a:schemeClr>
                </a:solidFill>
              </a:rPr>
              <a:t>1 Million plus databases are created</a:t>
            </a:r>
          </a:p>
        </p:txBody>
      </p:sp>
      <p:sp>
        <p:nvSpPr>
          <p:cNvPr id="4" name="Slide Number Placeholder 3"/>
          <p:cNvSpPr>
            <a:spLocks noGrp="1"/>
          </p:cNvSpPr>
          <p:nvPr>
            <p:ph type="sldNum" sz="quarter" idx="5"/>
          </p:nvPr>
        </p:nvSpPr>
        <p:spPr/>
        <p:txBody>
          <a:bodyPr/>
          <a:lstStyle/>
          <a:p>
            <a:fld id="{8179FC35-B47B-7548-B464-766A56E8499E}" type="slidenum">
              <a:rPr lang="en-US" smtClean="0"/>
              <a:t>30</a:t>
            </a:fld>
            <a:endParaRPr lang="en-US"/>
          </a:p>
        </p:txBody>
      </p:sp>
    </p:spTree>
    <p:extLst>
      <p:ext uri="{BB962C8B-B14F-4D97-AF65-F5344CB8AC3E}">
        <p14:creationId xmlns:p14="http://schemas.microsoft.com/office/powerpoint/2010/main" val="1701091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Redis is not a plain key-value store.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Actually it is a data structures server, supporting different kind of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the list of data structures supported by Redis</a:t>
            </a:r>
          </a:p>
          <a:p>
            <a:pPr marL="285750" indent="-285750">
              <a:buFont typeface="Arial" panose="020B0604020202020204" pitchFamily="34" charset="0"/>
              <a:buChar char="•"/>
            </a:pPr>
            <a:r>
              <a:rPr lang="en-US" dirty="0">
                <a:solidFill>
                  <a:schemeClr val="accent1">
                    <a:lumMod val="50000"/>
                  </a:schemeClr>
                </a:solidFill>
              </a:rPr>
              <a:t>List</a:t>
            </a:r>
          </a:p>
          <a:p>
            <a:pPr marL="285750" indent="-285750">
              <a:buFont typeface="Arial" panose="020B0604020202020204" pitchFamily="34" charset="0"/>
              <a:buChar char="•"/>
            </a:pPr>
            <a:r>
              <a:rPr lang="en-US" dirty="0">
                <a:solidFill>
                  <a:schemeClr val="accent1">
                    <a:lumMod val="50000"/>
                  </a:schemeClr>
                </a:solidFill>
              </a:rPr>
              <a:t>Set </a:t>
            </a:r>
          </a:p>
          <a:p>
            <a:pPr marL="285750" indent="-285750">
              <a:buFont typeface="Arial" panose="020B0604020202020204" pitchFamily="34" charset="0"/>
              <a:buChar char="•"/>
            </a:pPr>
            <a:r>
              <a:rPr lang="en-US" dirty="0">
                <a:solidFill>
                  <a:schemeClr val="accent1">
                    <a:lumMod val="50000"/>
                  </a:schemeClr>
                </a:solidFill>
              </a:rPr>
              <a:t>Sorted sets</a:t>
            </a:r>
          </a:p>
          <a:p>
            <a:pPr marL="285750" indent="-285750">
              <a:buFont typeface="Arial" panose="020B0604020202020204" pitchFamily="34" charset="0"/>
              <a:buChar char="•"/>
            </a:pPr>
            <a:r>
              <a:rPr lang="en-US" dirty="0">
                <a:solidFill>
                  <a:schemeClr val="accent1">
                    <a:lumMod val="50000"/>
                  </a:schemeClr>
                </a:solidFill>
              </a:rPr>
              <a:t>Hashes</a:t>
            </a:r>
          </a:p>
          <a:p>
            <a:pPr marL="285750" indent="-285750">
              <a:buFont typeface="Arial" panose="020B0604020202020204" pitchFamily="34" charset="0"/>
              <a:buChar char="•"/>
            </a:pPr>
            <a:r>
              <a:rPr lang="en-US" dirty="0">
                <a:solidFill>
                  <a:schemeClr val="accent1">
                    <a:lumMod val="50000"/>
                  </a:schemeClr>
                </a:solidFill>
              </a:rPr>
              <a:t>Bit arrays</a:t>
            </a:r>
          </a:p>
          <a:p>
            <a:pPr marL="285750" indent="-285750">
              <a:buFont typeface="Arial" panose="020B0604020202020204" pitchFamily="34" charset="0"/>
              <a:buChar char="•"/>
            </a:pPr>
            <a:r>
              <a:rPr lang="en-US" dirty="0" err="1">
                <a:solidFill>
                  <a:schemeClr val="accent1">
                    <a:lumMod val="50000"/>
                  </a:schemeClr>
                </a:solidFill>
              </a:rPr>
              <a:t>HyperLogLogs</a:t>
            </a:r>
            <a:endParaRPr lang="en-US" dirty="0">
              <a:solidFill>
                <a:schemeClr val="accent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They will be discussed in details in the further slides</a:t>
            </a:r>
          </a:p>
          <a:p>
            <a:pPr marL="285750" indent="-285750">
              <a:buFont typeface="Arial" panose="020B0604020202020204" pitchFamily="34" charset="0"/>
              <a:buChar char="•"/>
            </a:pPr>
            <a:endParaRPr lang="en-US" dirty="0">
              <a:solidFill>
                <a:schemeClr val="accent1">
                  <a:lumMod val="50000"/>
                </a:schemeClr>
              </a:solidFill>
            </a:endParaRPr>
          </a:p>
        </p:txBody>
      </p:sp>
      <p:sp>
        <p:nvSpPr>
          <p:cNvPr id="4" name="Slide Number Placeholder 3"/>
          <p:cNvSpPr>
            <a:spLocks noGrp="1"/>
          </p:cNvSpPr>
          <p:nvPr>
            <p:ph type="sldNum" sz="quarter" idx="5"/>
          </p:nvPr>
        </p:nvSpPr>
        <p:spPr/>
        <p:txBody>
          <a:bodyPr/>
          <a:lstStyle/>
          <a:p>
            <a:fld id="{8179FC35-B47B-7548-B464-766A56E8499E}" type="slidenum">
              <a:rPr lang="en-US" smtClean="0"/>
              <a:t>32</a:t>
            </a:fld>
            <a:endParaRPr lang="en-US"/>
          </a:p>
        </p:txBody>
      </p:sp>
    </p:spTree>
    <p:extLst>
      <p:ext uri="{BB962C8B-B14F-4D97-AF65-F5344CB8AC3E}">
        <p14:creationId xmlns:p14="http://schemas.microsoft.com/office/powerpoint/2010/main" val="2235068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IN" sz="1600" b="1" dirty="0">
                <a:effectLst/>
                <a:latin typeface="+mj-lt"/>
              </a:rPr>
              <a:t>Its a group strings/collection of items.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b="1" kern="1200" dirty="0">
                <a:solidFill>
                  <a:schemeClr val="tx1"/>
                </a:solidFill>
                <a:effectLst/>
                <a:latin typeface="+mj-lt"/>
                <a:ea typeface="+mn-ea"/>
                <a:cs typeface="+mn-cs"/>
              </a:rPr>
              <a:t>Its sorted by the order of insertion( Whatever elements you put in last it will show in first).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rgbClr val="222426"/>
                </a:solidFill>
                <a:effectLst/>
                <a:latin typeface="PT Sans" panose="020B0503020203020204" pitchFamily="34" charset="77"/>
              </a:rPr>
              <a:t>List is an ordered collection it maintains the insertion order, which means upon displaying the list content it will display the elements in the same order in which they got inserted into the list</a:t>
            </a:r>
            <a:r>
              <a:rPr lang="en-IN" sz="1200" kern="1200" dirty="0">
                <a:solidFill>
                  <a:schemeClr val="tx1"/>
                </a:solidFill>
                <a:effectLst/>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i="0" kern="1200" dirty="0">
                <a:solidFill>
                  <a:schemeClr val="tx1"/>
                </a:solidFill>
                <a:effectLst/>
                <a:latin typeface="+mn-lt"/>
                <a:ea typeface="+mn-ea"/>
                <a:cs typeface="+mn-cs"/>
              </a:rPr>
              <a:t>List allows duplicates.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i="0" kern="1200" dirty="0">
                <a:solidFill>
                  <a:schemeClr val="tx1"/>
                </a:solidFill>
                <a:effectLst/>
                <a:latin typeface="+mn-lt"/>
                <a:ea typeface="+mn-ea"/>
                <a:cs typeface="+mn-cs"/>
              </a:rPr>
              <a:t>List allows any number of null values.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i="0" kern="1200" dirty="0">
                <a:solidFill>
                  <a:schemeClr val="tx1"/>
                </a:solidFill>
                <a:effectLst/>
                <a:latin typeface="+mn-lt"/>
                <a:ea typeface="+mn-ea"/>
                <a:cs typeface="+mn-cs"/>
              </a:rPr>
              <a:t>List implementations: </a:t>
            </a:r>
            <a:r>
              <a:rPr lang="en-IN" sz="1200" b="1" i="0" u="none" strike="noStrike" kern="1200" dirty="0">
                <a:solidFill>
                  <a:schemeClr val="tx1"/>
                </a:solidFill>
                <a:effectLst/>
                <a:latin typeface="+mn-lt"/>
                <a:ea typeface="+mn-ea"/>
                <a:cs typeface="+mn-cs"/>
                <a:hlinkClick r:id="rId3" tooltip="ArrayList in java with example programs – Collections Framework"/>
              </a:rPr>
              <a:t>ArrayList</a:t>
            </a:r>
            <a:r>
              <a:rPr lang="en-IN" sz="1200" b="0" i="0" kern="1200" dirty="0">
                <a:solidFill>
                  <a:schemeClr val="tx1"/>
                </a:solidFill>
                <a:effectLst/>
                <a:latin typeface="+mn-lt"/>
                <a:ea typeface="+mn-ea"/>
                <a:cs typeface="+mn-cs"/>
              </a:rPr>
              <a:t>, </a:t>
            </a:r>
            <a:r>
              <a:rPr lang="en-IN" sz="1200" b="1" i="0" u="none" strike="noStrike" kern="1200" dirty="0">
                <a:solidFill>
                  <a:schemeClr val="tx1"/>
                </a:solidFill>
                <a:effectLst/>
                <a:latin typeface="+mn-lt"/>
                <a:ea typeface="+mn-ea"/>
                <a:cs typeface="+mn-cs"/>
                <a:hlinkClick r:id="rId4" tooltip="LinkedList in Java with Example"/>
              </a:rPr>
              <a:t>LinkedList</a:t>
            </a:r>
            <a:r>
              <a:rPr lang="en-IN" sz="1200" b="0" i="0" kern="1200" dirty="0">
                <a:solidFill>
                  <a:schemeClr val="tx1"/>
                </a:solidFill>
                <a:effectLst/>
                <a:latin typeface="+mn-lt"/>
                <a:ea typeface="+mn-ea"/>
                <a:cs typeface="+mn-cs"/>
              </a:rPr>
              <a:t> etc.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kern="1200" dirty="0">
                <a:solidFill>
                  <a:schemeClr val="tx1"/>
                </a:solidFill>
                <a:effectLst/>
                <a:latin typeface="+mn-lt"/>
                <a:ea typeface="+mn-ea"/>
                <a:cs typeface="+mn-cs"/>
              </a:rPr>
              <a:t>List support  sequential access because the way that these data structures are stored in memory.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kern="1200" dirty="0">
                <a:solidFill>
                  <a:schemeClr val="tx1"/>
                </a:solidFill>
                <a:effectLst/>
                <a:latin typeface="+mn-lt"/>
                <a:ea typeface="+mn-ea"/>
                <a:cs typeface="+mn-cs"/>
              </a:rPr>
              <a:t>Insert/push the item  head and tail of the list.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i="0" kern="1200" dirty="0">
                <a:solidFill>
                  <a:schemeClr val="tx1"/>
                </a:solidFill>
                <a:effectLst/>
                <a:latin typeface="+mn-lt"/>
                <a:ea typeface="+mn-ea"/>
                <a:cs typeface="+mn-cs"/>
              </a:rPr>
              <a:t>Lists are good when you are likely to touch only the extremes of the list: near tail, or near head. Lists are not very good to paginate stuff, because random access is slow,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400" b="1" kern="1200" dirty="0">
              <a:solidFill>
                <a:schemeClr val="tx1"/>
              </a:solidFill>
              <a:effectLst/>
              <a:latin typeface="+mj-lt"/>
              <a:ea typeface="+mn-ea"/>
              <a:cs typeface="+mn-cs"/>
            </a:endParaRPr>
          </a:p>
          <a:p>
            <a:pPr marL="285750" indent="-285750">
              <a:buFont typeface="Arial" panose="020B0604020202020204" pitchFamily="34" charset="0"/>
              <a:buChar char="•"/>
            </a:pPr>
            <a:endParaRPr lang="en-IN" sz="1600" b="1" dirty="0">
              <a:effectLst/>
              <a:latin typeface="+mj-lt"/>
            </a:endParaRPr>
          </a:p>
        </p:txBody>
      </p:sp>
      <p:sp>
        <p:nvSpPr>
          <p:cNvPr id="4" name="Slide Number Placeholder 3"/>
          <p:cNvSpPr>
            <a:spLocks noGrp="1"/>
          </p:cNvSpPr>
          <p:nvPr>
            <p:ph type="sldNum" sz="quarter" idx="5"/>
          </p:nvPr>
        </p:nvSpPr>
        <p:spPr/>
        <p:txBody>
          <a:bodyPr/>
          <a:lstStyle/>
          <a:p>
            <a:fld id="{AF9021A4-7E55-CF46-B6AC-4D1F4A8827D1}" type="slidenum">
              <a:rPr lang="en-US" smtClean="0"/>
              <a:t>37</a:t>
            </a:fld>
            <a:endParaRPr lang="en-US"/>
          </a:p>
        </p:txBody>
      </p:sp>
    </p:spTree>
    <p:extLst>
      <p:ext uri="{BB962C8B-B14F-4D97-AF65-F5344CB8AC3E}">
        <p14:creationId xmlns:p14="http://schemas.microsoft.com/office/powerpoint/2010/main" val="2856876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kern="1200" dirty="0">
                <a:solidFill>
                  <a:schemeClr val="tx1"/>
                </a:solidFill>
                <a:effectLst/>
                <a:latin typeface="+mn-lt"/>
                <a:ea typeface="+mn-ea"/>
                <a:cs typeface="+mn-cs"/>
              </a:rPr>
              <a:t>Set its collection of object  without any particular </a:t>
            </a:r>
            <a:r>
              <a:rPr lang="en-IN" sz="1200" kern="1200" dirty="0" err="1">
                <a:solidFill>
                  <a:schemeClr val="tx1"/>
                </a:solidFill>
                <a:effectLst/>
                <a:latin typeface="+mn-lt"/>
                <a:ea typeface="+mn-ea"/>
                <a:cs typeface="+mn-cs"/>
              </a:rPr>
              <a:t>orderer</a:t>
            </a:r>
            <a:r>
              <a:rPr lang="en-IN" sz="1200" kern="1200" dirty="0">
                <a:solidFill>
                  <a:schemeClr val="tx1"/>
                </a:solidFill>
                <a:effectLst/>
                <a:latin typeface="+mn-lt"/>
                <a:ea typeface="+mn-ea"/>
                <a:cs typeface="+mn-cs"/>
              </a:rPr>
              <a:t>. </a:t>
            </a:r>
          </a:p>
          <a:p>
            <a:pPr marL="171450" indent="-171450">
              <a:buFont typeface="Arial" panose="020B0604020202020204" pitchFamily="34" charset="0"/>
              <a:buChar char="•"/>
            </a:pPr>
            <a:r>
              <a:rPr lang="en-IN" sz="1200" b="0" i="0" kern="1200" dirty="0">
                <a:solidFill>
                  <a:schemeClr val="tx1"/>
                </a:solidFill>
                <a:effectLst/>
                <a:latin typeface="+mn-lt"/>
                <a:ea typeface="+mn-ea"/>
                <a:cs typeface="+mn-cs"/>
              </a:rPr>
              <a:t>Set doesn’t allow duplicate elements. All the elements of a Set should be unique if you try to insert the duplicate element in Set it would replace the existing value.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kern="1200" dirty="0">
                <a:solidFill>
                  <a:schemeClr val="tx1"/>
                </a:solidFill>
                <a:effectLst/>
                <a:latin typeface="+mn-lt"/>
                <a:ea typeface="+mn-ea"/>
                <a:cs typeface="+mn-cs"/>
              </a:rPr>
              <a:t>It will accept  the empty or null value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i="0" kern="1200" dirty="0">
                <a:solidFill>
                  <a:schemeClr val="tx1"/>
                </a:solidFill>
                <a:effectLst/>
                <a:latin typeface="+mn-lt"/>
                <a:ea typeface="+mn-ea"/>
                <a:cs typeface="+mn-cs"/>
              </a:rPr>
              <a:t>Set implementations: </a:t>
            </a:r>
            <a:r>
              <a:rPr lang="en-IN" sz="1200" b="1" i="0" u="none" strike="noStrike" kern="1200" dirty="0">
                <a:solidFill>
                  <a:schemeClr val="tx1"/>
                </a:solidFill>
                <a:effectLst/>
                <a:latin typeface="+mn-lt"/>
                <a:ea typeface="+mn-ea"/>
                <a:cs typeface="+mn-cs"/>
                <a:hlinkClick r:id="rId3" tooltip="HashSet Class in Java with example"/>
              </a:rPr>
              <a:t>HashSet</a:t>
            </a:r>
            <a:r>
              <a:rPr lang="en-IN" sz="1200" b="0" i="0" kern="1200" dirty="0">
                <a:solidFill>
                  <a:schemeClr val="tx1"/>
                </a:solidFill>
                <a:effectLst/>
                <a:latin typeface="+mn-lt"/>
                <a:ea typeface="+mn-ea"/>
                <a:cs typeface="+mn-cs"/>
              </a:rPr>
              <a:t>, </a:t>
            </a:r>
            <a:r>
              <a:rPr lang="en-IN" sz="1200" b="1" i="0" u="none" strike="noStrike" kern="1200" dirty="0">
                <a:solidFill>
                  <a:schemeClr val="tx1"/>
                </a:solidFill>
                <a:effectLst/>
                <a:latin typeface="+mn-lt"/>
                <a:ea typeface="+mn-ea"/>
                <a:cs typeface="+mn-cs"/>
                <a:hlinkClick r:id="rId4" tooltip="LinkedHashSet Class in Java with Example"/>
              </a:rPr>
              <a:t>LinkedHashSet</a:t>
            </a:r>
            <a:r>
              <a:rPr lang="en-IN" sz="1200" b="0" i="0" kern="1200" dirty="0">
                <a:solidFill>
                  <a:schemeClr val="tx1"/>
                </a:solidFill>
                <a:effectLst/>
                <a:latin typeface="+mn-lt"/>
                <a:ea typeface="+mn-ea"/>
                <a:cs typeface="+mn-cs"/>
              </a:rPr>
              <a:t>, </a:t>
            </a:r>
            <a:r>
              <a:rPr lang="en-IN" sz="1200" b="1" i="0" u="none" strike="noStrike" kern="1200" dirty="0">
                <a:solidFill>
                  <a:schemeClr val="tx1"/>
                </a:solidFill>
                <a:effectLst/>
                <a:latin typeface="+mn-lt"/>
                <a:ea typeface="+mn-ea"/>
                <a:cs typeface="+mn-cs"/>
                <a:hlinkClick r:id="rId5" tooltip="TreeSet Class in Java with example"/>
              </a:rPr>
              <a:t>TreeSet</a:t>
            </a:r>
            <a:r>
              <a:rPr lang="en-IN" sz="1200" b="0" i="0" kern="1200" dirty="0">
                <a:solidFill>
                  <a:schemeClr val="tx1"/>
                </a:solidFill>
                <a:effectLst/>
                <a:latin typeface="+mn-lt"/>
                <a:ea typeface="+mn-ea"/>
                <a:cs typeface="+mn-cs"/>
              </a:rPr>
              <a:t>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i="0" dirty="0">
                <a:solidFill>
                  <a:srgbClr val="5F5F5F"/>
                </a:solidFill>
                <a:effectLst/>
                <a:latin typeface="Lato"/>
              </a:rPr>
              <a:t>we can’t push and pop items from the ends like we did with </a:t>
            </a:r>
            <a:r>
              <a:rPr lang="en-IN" dirty="0"/>
              <a:t>LIST</a:t>
            </a:r>
            <a:r>
              <a:rPr lang="en-IN" b="0" i="0" dirty="0">
                <a:solidFill>
                  <a:srgbClr val="5F5F5F"/>
                </a:solidFill>
                <a:effectLst/>
                <a:latin typeface="Lato"/>
              </a:rPr>
              <a:t>s. Instead, we add and remove items by value with the </a:t>
            </a:r>
            <a:r>
              <a:rPr lang="en-IN" dirty="0"/>
              <a:t>SADD </a:t>
            </a:r>
            <a:r>
              <a:rPr lang="en-IN" b="0" i="0" dirty="0">
                <a:solidFill>
                  <a:srgbClr val="5F5F5F"/>
                </a:solidFill>
                <a:effectLst/>
                <a:latin typeface="Lato"/>
              </a:rPr>
              <a:t>and </a:t>
            </a:r>
            <a:r>
              <a:rPr lang="en-IN" dirty="0"/>
              <a:t>SREM </a:t>
            </a:r>
            <a:r>
              <a:rPr lang="en-IN" b="0" i="0" dirty="0">
                <a:solidFill>
                  <a:srgbClr val="5F5F5F"/>
                </a:solidFill>
                <a:effectLst/>
                <a:latin typeface="Lato"/>
              </a:rPr>
              <a:t>commands.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i="0" kern="1200" dirty="0">
                <a:solidFill>
                  <a:schemeClr val="tx1"/>
                </a:solidFill>
                <a:effectLst/>
                <a:latin typeface="+mn-lt"/>
                <a:ea typeface="+mn-ea"/>
                <a:cs typeface="+mn-cs"/>
              </a:rPr>
              <a:t>Another cool thing about sets is support for peeking or popping random elements (SRANDMEMBER and SPOP commands).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i="0" kern="1200" dirty="0">
                <a:solidFill>
                  <a:schemeClr val="tx1"/>
                </a:solidFill>
                <a:effectLst/>
                <a:latin typeface="+mn-lt"/>
                <a:ea typeface="+mn-ea"/>
                <a:cs typeface="+mn-cs"/>
              </a:rPr>
              <a:t>Sets are also good to represent relations, e.g., "What are friends of user X?" and so forth. But other good data structures for this kind of stuff are sorted sets as we'll see.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i="0" kern="1200" dirty="0">
                <a:solidFill>
                  <a:schemeClr val="tx1"/>
                </a:solidFill>
                <a:effectLst/>
                <a:latin typeface="+mn-lt"/>
                <a:ea typeface="+mn-ea"/>
                <a:cs typeface="+mn-cs"/>
              </a:rPr>
              <a:t>Set support some basic operation like</a:t>
            </a:r>
            <a:br>
              <a:rPr lang="en-IN" sz="1200" kern="1200" dirty="0">
                <a:solidFill>
                  <a:schemeClr val="tx1"/>
                </a:solidFill>
                <a:effectLst/>
                <a:latin typeface="+mn-lt"/>
                <a:ea typeface="+mn-ea"/>
                <a:cs typeface="+mn-cs"/>
              </a:rPr>
            </a:b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Union</a:t>
            </a:r>
          </a:p>
          <a:p>
            <a:r>
              <a:rPr lang="en-IN" sz="1200" kern="1200" dirty="0">
                <a:solidFill>
                  <a:schemeClr val="tx1"/>
                </a:solidFill>
                <a:effectLst/>
                <a:latin typeface="+mn-lt"/>
                <a:ea typeface="+mn-ea"/>
                <a:cs typeface="+mn-cs"/>
              </a:rPr>
              <a:t>Intersection.</a:t>
            </a:r>
          </a:p>
          <a:p>
            <a:r>
              <a:rPr lang="en-IN" sz="1200" kern="1200" dirty="0">
                <a:solidFill>
                  <a:schemeClr val="tx1"/>
                </a:solidFill>
                <a:effectLst/>
                <a:latin typeface="+mn-lt"/>
                <a:ea typeface="+mn-ea"/>
                <a:cs typeface="+mn-cs"/>
              </a:rPr>
              <a:t>Difference.</a:t>
            </a:r>
          </a:p>
          <a:p>
            <a:r>
              <a:rPr lang="en-IN" sz="1200" kern="1200" dirty="0">
                <a:solidFill>
                  <a:schemeClr val="tx1"/>
                </a:solidFill>
                <a:effectLst/>
                <a:latin typeface="+mn-lt"/>
                <a:ea typeface="+mn-ea"/>
                <a:cs typeface="+mn-cs"/>
              </a:rPr>
              <a:t>Subset.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F9021A4-7E55-CF46-B6AC-4D1F4A8827D1}" type="slidenum">
              <a:rPr lang="en-US" smtClean="0"/>
              <a:t>44</a:t>
            </a:fld>
            <a:endParaRPr lang="en-US"/>
          </a:p>
        </p:txBody>
      </p:sp>
    </p:spTree>
    <p:extLst>
      <p:ext uri="{BB962C8B-B14F-4D97-AF65-F5344CB8AC3E}">
        <p14:creationId xmlns:p14="http://schemas.microsoft.com/office/powerpoint/2010/main" val="3586580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sz="1200" b="0" i="0" kern="1200" dirty="0">
                <a:solidFill>
                  <a:schemeClr val="tx1"/>
                </a:solidFill>
                <a:effectLst/>
                <a:latin typeface="+mn-lt"/>
                <a:ea typeface="+mn-ea"/>
                <a:cs typeface="+mn-cs"/>
              </a:rPr>
              <a:t>sorted set is a set with ordering on its elements.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1" kern="1200" dirty="0">
                <a:solidFill>
                  <a:schemeClr val="tx1"/>
                </a:solidFill>
                <a:effectLst/>
                <a:latin typeface="+mn-lt"/>
                <a:ea typeface="+mn-ea"/>
                <a:cs typeface="+mn-cs"/>
              </a:rPr>
              <a:t>Sorted sets</a:t>
            </a:r>
            <a:r>
              <a:rPr lang="en-IN" sz="1200" kern="1200" dirty="0">
                <a:solidFill>
                  <a:schemeClr val="tx1"/>
                </a:solidFill>
                <a:effectLst/>
                <a:latin typeface="+mn-lt"/>
                <a:ea typeface="+mn-ea"/>
                <a:cs typeface="+mn-cs"/>
              </a:rPr>
              <a:t> are </a:t>
            </a:r>
            <a:r>
              <a:rPr lang="en-IN" sz="1200" b="1" kern="1200" dirty="0">
                <a:solidFill>
                  <a:schemeClr val="tx1"/>
                </a:solidFill>
                <a:effectLst/>
                <a:latin typeface="+mn-lt"/>
                <a:ea typeface="+mn-ea"/>
                <a:cs typeface="+mn-cs"/>
              </a:rPr>
              <a:t>sorted</a:t>
            </a:r>
            <a:r>
              <a:rPr lang="en-IN" sz="1200" kern="1200" dirty="0">
                <a:solidFill>
                  <a:schemeClr val="tx1"/>
                </a:solidFill>
                <a:effectLst/>
                <a:latin typeface="+mn-lt"/>
                <a:ea typeface="+mn-ea"/>
                <a:cs typeface="+mn-cs"/>
              </a:rPr>
              <a:t> by their </a:t>
            </a:r>
            <a:r>
              <a:rPr lang="en-IN" sz="1200" b="1" kern="1200" dirty="0">
                <a:solidFill>
                  <a:schemeClr val="tx1"/>
                </a:solidFill>
                <a:effectLst/>
                <a:latin typeface="+mn-lt"/>
                <a:ea typeface="+mn-ea"/>
                <a:cs typeface="+mn-cs"/>
              </a:rPr>
              <a:t>score</a:t>
            </a:r>
            <a:r>
              <a:rPr lang="en-IN" sz="1200" kern="1200" dirty="0">
                <a:solidFill>
                  <a:schemeClr val="tx1"/>
                </a:solidFill>
                <a:effectLst/>
                <a:latin typeface="+mn-lt"/>
                <a:ea typeface="+mn-ea"/>
                <a:cs typeface="+mn-cs"/>
              </a:rPr>
              <a:t> in an ascending order.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kern="1200" dirty="0">
                <a:solidFill>
                  <a:schemeClr val="tx1"/>
                </a:solidFill>
                <a:effectLst/>
                <a:latin typeface="+mn-lt"/>
                <a:ea typeface="+mn-ea"/>
                <a:cs typeface="+mn-cs"/>
              </a:rPr>
              <a:t>The </a:t>
            </a:r>
            <a:r>
              <a:rPr lang="en-IN" sz="1200" b="1" kern="1200" dirty="0">
                <a:solidFill>
                  <a:schemeClr val="tx1"/>
                </a:solidFill>
                <a:effectLst/>
                <a:latin typeface="+mn-lt"/>
                <a:ea typeface="+mn-ea"/>
                <a:cs typeface="+mn-cs"/>
              </a:rPr>
              <a:t>scores</a:t>
            </a:r>
            <a:r>
              <a:rPr lang="en-IN" sz="1200" kern="1200" dirty="0">
                <a:solidFill>
                  <a:schemeClr val="tx1"/>
                </a:solidFill>
                <a:effectLst/>
                <a:latin typeface="+mn-lt"/>
                <a:ea typeface="+mn-ea"/>
                <a:cs typeface="+mn-cs"/>
              </a:rPr>
              <a:t> in a </a:t>
            </a:r>
            <a:r>
              <a:rPr lang="en-IN" sz="1200" b="1" kern="1200" dirty="0">
                <a:solidFill>
                  <a:schemeClr val="tx1"/>
                </a:solidFill>
                <a:effectLst/>
                <a:latin typeface="+mn-lt"/>
                <a:ea typeface="+mn-ea"/>
                <a:cs typeface="+mn-cs"/>
              </a:rPr>
              <a:t>sorted set</a:t>
            </a:r>
            <a:r>
              <a:rPr lang="en-IN" sz="1200" kern="1200" dirty="0">
                <a:solidFill>
                  <a:schemeClr val="tx1"/>
                </a:solidFill>
                <a:effectLst/>
                <a:latin typeface="+mn-lt"/>
                <a:ea typeface="+mn-ea"/>
                <a:cs typeface="+mn-cs"/>
              </a:rPr>
              <a:t> are double 64-bit floating point numbers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i="0" kern="1200" dirty="0">
                <a:solidFill>
                  <a:schemeClr val="tx1"/>
                </a:solidFill>
                <a:effectLst/>
                <a:latin typeface="+mn-lt"/>
                <a:ea typeface="+mn-ea"/>
                <a:cs typeface="+mn-cs"/>
              </a:rPr>
              <a:t>you can have all kinds of </a:t>
            </a:r>
            <a:r>
              <a:rPr lang="en-IN" sz="1200" b="1" i="0" kern="1200" dirty="0">
                <a:solidFill>
                  <a:schemeClr val="tx1"/>
                </a:solidFill>
                <a:effectLst/>
                <a:latin typeface="+mn-lt"/>
                <a:ea typeface="+mn-ea"/>
                <a:cs typeface="+mn-cs"/>
              </a:rPr>
              <a:t>Top Something</a:t>
            </a:r>
            <a:r>
              <a:rPr lang="en-IN" sz="1200" b="0" i="0" kern="1200" dirty="0">
                <a:solidFill>
                  <a:schemeClr val="tx1"/>
                </a:solidFill>
                <a:effectLst/>
                <a:latin typeface="+mn-lt"/>
                <a:ea typeface="+mn-ea"/>
                <a:cs typeface="+mn-cs"/>
              </a:rPr>
              <a:t> lists in your web application. Top users by score, top posts by pageviews.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i="0" kern="1200" dirty="0">
                <a:solidFill>
                  <a:schemeClr val="tx1"/>
                </a:solidFill>
                <a:effectLst/>
                <a:latin typeface="+mn-lt"/>
                <a:ea typeface="+mn-ea"/>
                <a:cs typeface="+mn-cs"/>
              </a:rPr>
              <a:t>Sorted sets are good for priority queues.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i="0" kern="1200" dirty="0">
                <a:solidFill>
                  <a:schemeClr val="tx1"/>
                </a:solidFill>
                <a:effectLst/>
                <a:latin typeface="+mn-lt"/>
                <a:ea typeface="+mn-ea"/>
                <a:cs typeface="+mn-cs"/>
              </a:rPr>
              <a:t>Sorted sets are like more powerful lists where inserting, removing, or getting ranges from the the middle of the list is always fast. But they use more memory, and are O(log(N)) data structures.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i="0" kern="1200" dirty="0">
                <a:solidFill>
                  <a:schemeClr val="tx1"/>
                </a:solidFill>
                <a:effectLst/>
                <a:latin typeface="+mn-lt"/>
                <a:ea typeface="+mn-ea"/>
                <a:cs typeface="+mn-cs"/>
              </a:rPr>
              <a:t>Sorted sets, like regular sets, can be used to describe relations, but they also allow you to paginate the list of items and to remember the ordering.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i="0" kern="1200" dirty="0">
                <a:solidFill>
                  <a:schemeClr val="tx1"/>
                </a:solidFill>
                <a:effectLst/>
                <a:latin typeface="+mn-lt"/>
                <a:ea typeface="+mn-ea"/>
                <a:cs typeface="+mn-cs"/>
              </a:rPr>
              <a:t>Like Redis </a:t>
            </a:r>
            <a:r>
              <a:rPr lang="en-IN" dirty="0" err="1"/>
              <a:t>HASH</a:t>
            </a:r>
            <a:r>
              <a:rPr lang="en-IN" sz="1200" b="0" i="0" kern="1200" dirty="0" err="1">
                <a:solidFill>
                  <a:schemeClr val="tx1"/>
                </a:solidFill>
                <a:effectLst/>
                <a:latin typeface="+mn-lt"/>
                <a:ea typeface="+mn-ea"/>
                <a:cs typeface="+mn-cs"/>
              </a:rPr>
              <a:t>es</a:t>
            </a:r>
            <a:r>
              <a:rPr lang="en-IN" sz="1200" b="0" i="0" kern="1200" dirty="0">
                <a:solidFill>
                  <a:schemeClr val="tx1"/>
                </a:solidFill>
                <a:effectLst/>
                <a:latin typeface="+mn-lt"/>
                <a:ea typeface="+mn-ea"/>
                <a:cs typeface="+mn-cs"/>
              </a:rPr>
              <a:t>, </a:t>
            </a:r>
            <a:r>
              <a:rPr lang="en-IN" dirty="0"/>
              <a:t>ZSET</a:t>
            </a:r>
            <a:r>
              <a:rPr lang="en-IN" sz="1200" b="0" i="0" kern="1200" dirty="0">
                <a:solidFill>
                  <a:schemeClr val="tx1"/>
                </a:solidFill>
                <a:effectLst/>
                <a:latin typeface="+mn-lt"/>
                <a:ea typeface="+mn-ea"/>
                <a:cs typeface="+mn-cs"/>
              </a:rPr>
              <a:t>s also hold a type of key and value. The keys (called members) are unique, and the values (called scores) are limited to floating-point numbers.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F9021A4-7E55-CF46-B6AC-4D1F4A8827D1}" type="slidenum">
              <a:rPr lang="en-US" smtClean="0"/>
              <a:t>54</a:t>
            </a:fld>
            <a:endParaRPr lang="en-US"/>
          </a:p>
        </p:txBody>
      </p:sp>
    </p:spTree>
    <p:extLst>
      <p:ext uri="{BB962C8B-B14F-4D97-AF65-F5344CB8AC3E}">
        <p14:creationId xmlns:p14="http://schemas.microsoft.com/office/powerpoint/2010/main" val="1749317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a:t>
            </a:r>
            <a:r>
              <a:rPr lang="en-IN" i="1" dirty="0"/>
              <a:t>HyperLogLog</a:t>
            </a:r>
            <a:r>
              <a:rPr lang="en-IN" dirty="0"/>
              <a:t> is a probabilistic data structure used to count unique values — or as it’s referred to in mathematics: calculating the cardinality of a set.</a:t>
            </a:r>
          </a:p>
          <a:p>
            <a:r>
              <a:rPr lang="en-IN" dirty="0"/>
              <a:t>These values can be anything: for example, IP addresses for the visitors of a website, search terms, or email addresses.</a:t>
            </a:r>
          </a:p>
          <a:p>
            <a:r>
              <a:rPr lang="en-IN" dirty="0"/>
              <a:t>Counting unique values with </a:t>
            </a:r>
            <a:r>
              <a:rPr lang="en-IN" i="1" dirty="0"/>
              <a:t>exact precision</a:t>
            </a:r>
            <a:r>
              <a:rPr lang="en-IN" dirty="0"/>
              <a:t> requires an amount of memory proportional to the number of unique values. The reason for this is that there is no way of determining if a value has already been seen other than by comparing it to the previously seen values.</a:t>
            </a:r>
          </a:p>
          <a:p>
            <a:r>
              <a:rPr lang="en-IN" dirty="0"/>
              <a:t>Since memory is a limited resource, doing this becomes problematic when working with </a:t>
            </a:r>
            <a:r>
              <a:rPr lang="en-IN" i="1" dirty="0"/>
              <a:t>large sets of values</a:t>
            </a:r>
            <a:r>
              <a:rPr lang="en-IN" dirty="0"/>
              <a:t>.</a:t>
            </a:r>
          </a:p>
          <a:p>
            <a:r>
              <a:rPr lang="en-IN" dirty="0"/>
              <a:t>A HyperLogLog solves this problem by allowing to trade memory consumption for precision making it possible to estimate cardinalities larger than 10</a:t>
            </a:r>
            <a:r>
              <a:rPr lang="en-IN" baseline="30000" dirty="0"/>
              <a:t>9</a:t>
            </a:r>
            <a:r>
              <a:rPr lang="en-IN" dirty="0"/>
              <a:t> with a standard error of 2% using only 1.5 kilobytes of memory</a:t>
            </a:r>
            <a:r>
              <a:rPr lang="en-IN" baseline="30000" dirty="0">
                <a:hlinkClick r:id="rId3"/>
              </a:rPr>
              <a:t>[1]</a:t>
            </a:r>
            <a:r>
              <a:rPr lang="en-IN" dirty="0"/>
              <a:t>.</a:t>
            </a:r>
          </a:p>
          <a:p>
            <a:endParaRPr lang="en-US" dirty="0"/>
          </a:p>
        </p:txBody>
      </p:sp>
      <p:sp>
        <p:nvSpPr>
          <p:cNvPr id="4" name="Slide Number Placeholder 3"/>
          <p:cNvSpPr>
            <a:spLocks noGrp="1"/>
          </p:cNvSpPr>
          <p:nvPr>
            <p:ph type="sldNum" sz="quarter" idx="5"/>
          </p:nvPr>
        </p:nvSpPr>
        <p:spPr/>
        <p:txBody>
          <a:bodyPr/>
          <a:lstStyle/>
          <a:p>
            <a:fld id="{8179FC35-B47B-7548-B464-766A56E8499E}" type="slidenum">
              <a:rPr lang="en-US" smtClean="0"/>
              <a:t>63</a:t>
            </a:fld>
            <a:endParaRPr lang="en-US"/>
          </a:p>
        </p:txBody>
      </p:sp>
    </p:spTree>
    <p:extLst>
      <p:ext uri="{BB962C8B-B14F-4D97-AF65-F5344CB8AC3E}">
        <p14:creationId xmlns:p14="http://schemas.microsoft.com/office/powerpoint/2010/main" val="3944104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On Monday 4 unique websites has been visited (though </a:t>
            </a:r>
            <a:r>
              <a:rPr lang="en-US" sz="1200" b="1" dirty="0" err="1"/>
              <a:t>a.com</a:t>
            </a:r>
            <a:r>
              <a:rPr lang="en-US" sz="1200" b="1" dirty="0"/>
              <a:t> and </a:t>
            </a:r>
            <a:r>
              <a:rPr lang="en-US" sz="1200" b="1" dirty="0" err="1"/>
              <a:t>c.com</a:t>
            </a:r>
            <a:r>
              <a:rPr lang="en-US" sz="1200" b="1" dirty="0"/>
              <a:t> are visited twice, it will be considered as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On Tuesday 2 unique websites has been visited</a:t>
            </a:r>
            <a:endParaRPr lang="en-US" dirty="0"/>
          </a:p>
          <a:p>
            <a:r>
              <a:rPr lang="en-US" dirty="0"/>
              <a:t>Monday and Tuesday visit data are merged with PF MERGE</a:t>
            </a:r>
          </a:p>
          <a:p>
            <a:r>
              <a:rPr lang="en-US" dirty="0"/>
              <a:t>Together the unique value is 5.</a:t>
            </a:r>
          </a:p>
          <a:p>
            <a:endParaRPr lang="en-US" dirty="0"/>
          </a:p>
        </p:txBody>
      </p:sp>
      <p:sp>
        <p:nvSpPr>
          <p:cNvPr id="4" name="Slide Number Placeholder 3"/>
          <p:cNvSpPr>
            <a:spLocks noGrp="1"/>
          </p:cNvSpPr>
          <p:nvPr>
            <p:ph type="sldNum" sz="quarter" idx="5"/>
          </p:nvPr>
        </p:nvSpPr>
        <p:spPr/>
        <p:txBody>
          <a:bodyPr/>
          <a:lstStyle/>
          <a:p>
            <a:fld id="{8179FC35-B47B-7548-B464-766A56E8499E}" type="slidenum">
              <a:rPr lang="en-US" smtClean="0"/>
              <a:t>64</a:t>
            </a:fld>
            <a:endParaRPr lang="en-US"/>
          </a:p>
        </p:txBody>
      </p:sp>
    </p:spTree>
    <p:extLst>
      <p:ext uri="{BB962C8B-B14F-4D97-AF65-F5344CB8AC3E}">
        <p14:creationId xmlns:p14="http://schemas.microsoft.com/office/powerpoint/2010/main" val="1475168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9FC35-B47B-7548-B464-766A56E8499E}" type="slidenum">
              <a:rPr lang="en-US" smtClean="0"/>
              <a:t>5</a:t>
            </a:fld>
            <a:endParaRPr lang="en-US"/>
          </a:p>
        </p:txBody>
      </p:sp>
    </p:spTree>
    <p:extLst>
      <p:ext uri="{BB962C8B-B14F-4D97-AF65-F5344CB8AC3E}">
        <p14:creationId xmlns:p14="http://schemas.microsoft.com/office/powerpoint/2010/main" val="1720895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Bloom filter is a probabilistic data structure which provides an efficient way to verify that an entry is certainly </a:t>
            </a:r>
            <a:r>
              <a:rPr lang="en-IN" i="1" dirty="0"/>
              <a:t>not</a:t>
            </a:r>
            <a:r>
              <a:rPr lang="en-IN" dirty="0"/>
              <a:t> in a set. This makes it especially ideal when trying to search for items on expensive-to-access resources (such as over a network or disk): If I have a large on-disk database and I want to know if the key </a:t>
            </a:r>
            <a:r>
              <a:rPr lang="en-IN" i="1" dirty="0"/>
              <a:t>foo</a:t>
            </a:r>
            <a:r>
              <a:rPr lang="en-IN" dirty="0"/>
              <a:t> exists in it, I can query the Bloom filter first, which will tell me with a certainty whether it potentially exists (and then the disk lookup can continue) or whether it does </a:t>
            </a:r>
            <a:r>
              <a:rPr lang="en-IN" i="1" dirty="0"/>
              <a:t>not</a:t>
            </a:r>
            <a:r>
              <a:rPr lang="en-IN" dirty="0"/>
              <a:t> exist, and in this case I can forego the expensive disk lookup and simply send a negative reply up the stack.</a:t>
            </a:r>
          </a:p>
          <a:p>
            <a:r>
              <a:rPr lang="en-IN" dirty="0"/>
              <a:t>While it’s possible to use other data structures (such as a hash table) to perform this, Bloom filters are also especially useful in that they occupy very little space per element, typically counted in the number of </a:t>
            </a:r>
            <a:r>
              <a:rPr lang="en-IN" i="1" dirty="0"/>
              <a:t>bits</a:t>
            </a:r>
            <a:r>
              <a:rPr lang="en-IN" dirty="0"/>
              <a:t> (not bytes!). There will exist a percentage of false positives (which is controllable), but for an initial test of whether a key exists in a set, they provide excellent speed and most importantly excellent space efficiency.</a:t>
            </a:r>
          </a:p>
          <a:p>
            <a:r>
              <a:rPr lang="en-IN" dirty="0"/>
              <a:t>Bloom filters are used in a wide variety of applications such as ad serving — making sure a user doesn’t see an ad too often; likewise in content recommendation systems — ensuring recommendations don’t appear too often, in databases — quickly checking if an entry exists in a table before accessing it on disk, and so on.</a:t>
            </a:r>
          </a:p>
          <a:p>
            <a:endParaRPr lang="en-US" dirty="0"/>
          </a:p>
        </p:txBody>
      </p:sp>
      <p:sp>
        <p:nvSpPr>
          <p:cNvPr id="4" name="Slide Number Placeholder 3"/>
          <p:cNvSpPr>
            <a:spLocks noGrp="1"/>
          </p:cNvSpPr>
          <p:nvPr>
            <p:ph type="sldNum" sz="quarter" idx="5"/>
          </p:nvPr>
        </p:nvSpPr>
        <p:spPr/>
        <p:txBody>
          <a:bodyPr/>
          <a:lstStyle/>
          <a:p>
            <a:fld id="{8179FC35-B47B-7548-B464-766A56E8499E}" type="slidenum">
              <a:rPr lang="en-US" smtClean="0"/>
              <a:t>66</a:t>
            </a:fld>
            <a:endParaRPr lang="en-US"/>
          </a:p>
        </p:txBody>
      </p:sp>
    </p:spTree>
    <p:extLst>
      <p:ext uri="{BB962C8B-B14F-4D97-AF65-F5344CB8AC3E}">
        <p14:creationId xmlns:p14="http://schemas.microsoft.com/office/powerpoint/2010/main" val="2608678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On Monday 4 unique websites has been visited (though </a:t>
            </a:r>
            <a:r>
              <a:rPr lang="en-US" sz="1200" b="1" dirty="0" err="1"/>
              <a:t>a.com</a:t>
            </a:r>
            <a:r>
              <a:rPr lang="en-US" sz="1200" b="1" dirty="0"/>
              <a:t> and </a:t>
            </a:r>
            <a:r>
              <a:rPr lang="en-US" sz="1200" b="1" dirty="0" err="1"/>
              <a:t>c.com</a:t>
            </a:r>
            <a:r>
              <a:rPr lang="en-US" sz="1200" b="1" dirty="0"/>
              <a:t> are visited twice, it will be considered as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On Tuesday 2 unique websites has been visited</a:t>
            </a:r>
            <a:endParaRPr lang="en-US" dirty="0"/>
          </a:p>
          <a:p>
            <a:r>
              <a:rPr lang="en-US" dirty="0"/>
              <a:t>Monday and Tuesday visit data are merged with PF MERGE</a:t>
            </a:r>
          </a:p>
          <a:p>
            <a:r>
              <a:rPr lang="en-US" dirty="0"/>
              <a:t>Together the unique value is 5.</a:t>
            </a:r>
          </a:p>
          <a:p>
            <a:endParaRPr lang="en-US" dirty="0"/>
          </a:p>
        </p:txBody>
      </p:sp>
      <p:sp>
        <p:nvSpPr>
          <p:cNvPr id="4" name="Slide Number Placeholder 3"/>
          <p:cNvSpPr>
            <a:spLocks noGrp="1"/>
          </p:cNvSpPr>
          <p:nvPr>
            <p:ph type="sldNum" sz="quarter" idx="5"/>
          </p:nvPr>
        </p:nvSpPr>
        <p:spPr/>
        <p:txBody>
          <a:bodyPr/>
          <a:lstStyle/>
          <a:p>
            <a:fld id="{8179FC35-B47B-7548-B464-766A56E8499E}" type="slidenum">
              <a:rPr lang="en-US" smtClean="0"/>
              <a:t>67</a:t>
            </a:fld>
            <a:endParaRPr lang="en-US"/>
          </a:p>
        </p:txBody>
      </p:sp>
    </p:spTree>
    <p:extLst>
      <p:ext uri="{BB962C8B-B14F-4D97-AF65-F5344CB8AC3E}">
        <p14:creationId xmlns:p14="http://schemas.microsoft.com/office/powerpoint/2010/main" val="3373913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effectLst/>
                <a:latin typeface="Helvetica" pitchFamily="2" charset="0"/>
              </a:rPr>
              <a:t>The traditional way to store session information is in the app tier. But this falls short because it requires a session based load-balancer in-front of your web/app-tier in-order to forward the request to the right server. This approach is: </a:t>
            </a:r>
          </a:p>
          <a:p>
            <a:pPr marL="228600" indent="-228600">
              <a:buAutoNum type="arabicParenR"/>
            </a:pPr>
            <a:r>
              <a:rPr lang="en-IN" dirty="0">
                <a:effectLst/>
                <a:latin typeface="Helvetica" pitchFamily="2" charset="0"/>
              </a:rPr>
              <a:t>Complex, requires special configuration of the load-balancer.</a:t>
            </a:r>
          </a:p>
          <a:p>
            <a:pPr marL="228600" indent="-228600">
              <a:buAutoNum type="arabicParenR"/>
            </a:pPr>
            <a:r>
              <a:rPr lang="en-IN" dirty="0">
                <a:effectLst/>
                <a:latin typeface="Helvetica" pitchFamily="2" charset="0"/>
              </a:rPr>
              <a:t>Not efficient, the load-balancer actually stops balancing the load and only forwards requests to the web/app server that stores the session.</a:t>
            </a:r>
          </a:p>
          <a:p>
            <a:pPr marL="228600" indent="-228600">
              <a:buAutoNum type="arabicParenR"/>
            </a:pPr>
            <a:r>
              <a:rPr lang="en-IN" dirty="0">
                <a:effectLst/>
                <a:latin typeface="Helvetica" pitchFamily="2" charset="0"/>
              </a:rPr>
              <a:t>Not reliable as once the web/ app server fails the entire session information is lost.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t>
            </a:r>
            <a:r>
              <a:rPr lang="en-IN" sz="1200" kern="1200" dirty="0">
                <a:solidFill>
                  <a:schemeClr val="tx1"/>
                </a:solidFill>
                <a:effectLst/>
                <a:latin typeface="+mn-lt"/>
                <a:ea typeface="+mn-ea"/>
                <a:cs typeface="+mn-cs"/>
              </a:rPr>
              <a:t>if you keep all your session data in a shared and reliable datastore that is accessible from each web/app server and supports high throughput and low-latency operations, your application can perform safely under a high volume of users and operations. </a:t>
            </a:r>
          </a:p>
          <a:p>
            <a:endParaRPr lang="en-US" dirty="0"/>
          </a:p>
        </p:txBody>
      </p:sp>
      <p:sp>
        <p:nvSpPr>
          <p:cNvPr id="4" name="Slide Number Placeholder 3"/>
          <p:cNvSpPr>
            <a:spLocks noGrp="1"/>
          </p:cNvSpPr>
          <p:nvPr>
            <p:ph type="sldNum" sz="quarter" idx="5"/>
          </p:nvPr>
        </p:nvSpPr>
        <p:spPr/>
        <p:txBody>
          <a:bodyPr/>
          <a:lstStyle/>
          <a:p>
            <a:fld id="{AF9021A4-7E55-CF46-B6AC-4D1F4A8827D1}" type="slidenum">
              <a:rPr lang="en-US" smtClean="0"/>
              <a:t>70</a:t>
            </a:fld>
            <a:endParaRPr lang="en-US"/>
          </a:p>
        </p:txBody>
      </p:sp>
    </p:spTree>
    <p:extLst>
      <p:ext uri="{BB962C8B-B14F-4D97-AF65-F5344CB8AC3E}">
        <p14:creationId xmlns:p14="http://schemas.microsoft.com/office/powerpoint/2010/main" val="3798102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sz="1200" b="0" i="0" kern="1200" dirty="0">
                <a:solidFill>
                  <a:schemeClr val="tx1"/>
                </a:solidFill>
                <a:effectLst/>
                <a:latin typeface="+mn-lt"/>
                <a:ea typeface="+mn-ea"/>
                <a:cs typeface="+mn-cs"/>
              </a:rPr>
              <a:t>Many Q&amp;A platforms like </a:t>
            </a:r>
            <a:r>
              <a:rPr lang="en-IN" sz="1200" b="1" i="0" u="none" strike="noStrike" kern="1200" dirty="0">
                <a:solidFill>
                  <a:schemeClr val="tx1"/>
                </a:solidFill>
                <a:effectLst/>
                <a:latin typeface="+mn-lt"/>
                <a:ea typeface="+mn-ea"/>
                <a:cs typeface="+mn-cs"/>
                <a:hlinkClick r:id="rId3"/>
              </a:rPr>
              <a:t>Stack Overflow</a:t>
            </a:r>
            <a:r>
              <a:rPr lang="en-IN" sz="1200" b="0" i="0" kern="1200" dirty="0">
                <a:solidFill>
                  <a:schemeClr val="tx1"/>
                </a:solidFill>
                <a:effectLst/>
                <a:latin typeface="+mn-lt"/>
                <a:ea typeface="+mn-ea"/>
                <a:cs typeface="+mn-cs"/>
              </a:rPr>
              <a:t> and Quora use Redis Sorted Sets to rank the highest voted answers for each proposed question to ensure the best quality content is listed at the top of the page.</a:t>
            </a:r>
          </a:p>
          <a:p>
            <a:pPr marL="228600" indent="-228600">
              <a:buAutoNum type="arabicPeriod"/>
            </a:pPr>
            <a:r>
              <a:rPr lang="en-IN" sz="1200" b="1" i="0" u="none" strike="noStrike" kern="1200" dirty="0">
                <a:solidFill>
                  <a:schemeClr val="tx1"/>
                </a:solidFill>
                <a:effectLst/>
                <a:latin typeface="+mn-lt"/>
                <a:ea typeface="+mn-ea"/>
                <a:cs typeface="+mn-cs"/>
                <a:hlinkClick r:id="rId4"/>
              </a:rPr>
              <a:t>Online gaming apps</a:t>
            </a:r>
            <a:r>
              <a:rPr lang="en-IN" sz="1200" b="0" i="0" kern="1200" dirty="0">
                <a:solidFill>
                  <a:schemeClr val="tx1"/>
                </a:solidFill>
                <a:effectLst/>
                <a:latin typeface="+mn-lt"/>
                <a:ea typeface="+mn-ea"/>
                <a:cs typeface="+mn-cs"/>
              </a:rPr>
              <a:t> leverage Redis Sorted Sets to maintain their high score lists, as scores can be repeated, but the strings which contain the unique user details cannot.</a:t>
            </a:r>
          </a:p>
          <a:p>
            <a:pPr marL="228600" indent="-228600">
              <a:buAutoNum type="arabicPeriod"/>
            </a:pPr>
            <a:r>
              <a:rPr lang="en-IN" sz="1200" b="0" i="0" kern="1200" dirty="0">
                <a:solidFill>
                  <a:schemeClr val="tx1"/>
                </a:solidFill>
                <a:effectLst/>
                <a:latin typeface="+mn-lt"/>
                <a:ea typeface="+mn-ea"/>
                <a:cs typeface="+mn-cs"/>
              </a:rPr>
              <a:t>Redis Sorted Sets are a great tool for a </a:t>
            </a:r>
            <a:r>
              <a:rPr lang="en-IN" sz="1200" b="1" i="0" u="none" strike="noStrike" kern="1200" dirty="0">
                <a:solidFill>
                  <a:schemeClr val="tx1"/>
                </a:solidFill>
                <a:effectLst/>
                <a:latin typeface="+mn-lt"/>
                <a:ea typeface="+mn-ea"/>
                <a:cs typeface="+mn-cs"/>
                <a:hlinkClick r:id="rId5"/>
              </a:rPr>
              <a:t>task scheduling service</a:t>
            </a:r>
            <a:r>
              <a:rPr lang="en-IN" sz="1200" b="0" i="0" kern="1200" dirty="0">
                <a:solidFill>
                  <a:schemeClr val="tx1"/>
                </a:solidFill>
                <a:effectLst/>
                <a:latin typeface="+mn-lt"/>
                <a:ea typeface="+mn-ea"/>
                <a:cs typeface="+mn-cs"/>
              </a:rPr>
              <a:t>, as you can associate a score to rank the priority of a task in your queue. For any task that does not have a score noted, you can use the WEIGHTS option to a default of 1.</a:t>
            </a:r>
          </a:p>
          <a:p>
            <a:pPr marL="228600" indent="-228600">
              <a:buAutoNum type="arabicPeriod"/>
            </a:pPr>
            <a:r>
              <a:rPr lang="en-IN" sz="1200" b="0" i="0" kern="1200" dirty="0">
                <a:solidFill>
                  <a:schemeClr val="tx1"/>
                </a:solidFill>
                <a:effectLst/>
                <a:latin typeface="+mn-lt"/>
                <a:ea typeface="+mn-ea"/>
                <a:cs typeface="+mn-cs"/>
              </a:rPr>
              <a:t>The Redis geo indexing API uses a Sorted Set for the </a:t>
            </a:r>
            <a:r>
              <a:rPr lang="en-IN" sz="1200" b="1" i="0" u="none" strike="noStrike" kern="1200" dirty="0">
                <a:solidFill>
                  <a:schemeClr val="tx1"/>
                </a:solidFill>
                <a:effectLst/>
                <a:latin typeface="+mn-lt"/>
                <a:ea typeface="+mn-ea"/>
                <a:cs typeface="+mn-cs"/>
                <a:hlinkClick r:id="rId6"/>
              </a:rPr>
              <a:t>Geo Hash</a:t>
            </a:r>
            <a:r>
              <a:rPr lang="en-IN" sz="1200" b="0" i="0" kern="1200" dirty="0">
                <a:solidFill>
                  <a:schemeClr val="tx1"/>
                </a:solidFill>
                <a:effectLst/>
                <a:latin typeface="+mn-lt"/>
                <a:ea typeface="+mn-ea"/>
                <a:cs typeface="+mn-cs"/>
              </a:rPr>
              <a:t> technique which allows you to index locations based on latitude and longitude, turning multi dimensional data into linear data.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sz="1200" kern="1200" dirty="0">
                <a:solidFill>
                  <a:schemeClr val="tx1"/>
                </a:solidFill>
                <a:effectLst/>
                <a:latin typeface="+mn-lt"/>
                <a:ea typeface="+mn-ea"/>
                <a:cs typeface="+mn-cs"/>
              </a:rPr>
              <a:t>Your application needs to instantaneously track and show the top bid, the top score or the top opinion. Here’s where Redis SORTED SET plays a simple, </a:t>
            </a:r>
            <a:endParaRPr lang="en-IN" sz="1200" b="0" i="0" kern="1200" dirty="0">
              <a:solidFill>
                <a:schemeClr val="tx1"/>
              </a:solidFill>
              <a:effectLst/>
              <a:latin typeface="+mn-lt"/>
              <a:ea typeface="+mn-ea"/>
              <a:cs typeface="+mn-cs"/>
            </a:endParaRP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AF9021A4-7E55-CF46-B6AC-4D1F4A8827D1}" type="slidenum">
              <a:rPr lang="en-US" smtClean="0"/>
              <a:t>71</a:t>
            </a:fld>
            <a:endParaRPr lang="en-US"/>
          </a:p>
        </p:txBody>
      </p:sp>
    </p:spTree>
    <p:extLst>
      <p:ext uri="{BB962C8B-B14F-4D97-AF65-F5344CB8AC3E}">
        <p14:creationId xmlns:p14="http://schemas.microsoft.com/office/powerpoint/2010/main" val="3146136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sz="1200" kern="1200" dirty="0">
                <a:solidFill>
                  <a:schemeClr val="tx1"/>
                </a:solidFill>
                <a:effectLst/>
                <a:latin typeface="+mn-lt"/>
                <a:ea typeface="+mn-ea"/>
                <a:cs typeface="+mn-cs"/>
              </a:rPr>
              <a:t>With most databases, comparing more than 2 tables or collections would create performance issues. With Redis, you can create multiple Sets with the SADD command, then use SINTER to find members of the intersection of all the given sets.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IN"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sz="1200" b="0" i="0" kern="1200" dirty="0">
                <a:solidFill>
                  <a:schemeClr val="tx1"/>
                </a:solidFill>
                <a:effectLst/>
                <a:latin typeface="+mn-lt"/>
                <a:ea typeface="+mn-ea"/>
                <a:cs typeface="+mn-cs"/>
              </a:rPr>
              <a:t>Many </a:t>
            </a:r>
            <a:r>
              <a:rPr lang="en-IN" sz="1200" b="1" i="0" u="none" strike="noStrike" kern="1200" dirty="0">
                <a:solidFill>
                  <a:schemeClr val="tx1"/>
                </a:solidFill>
                <a:effectLst/>
                <a:latin typeface="+mn-lt"/>
                <a:ea typeface="+mn-ea"/>
                <a:cs typeface="+mn-cs"/>
                <a:hlinkClick r:id="rId3"/>
              </a:rPr>
              <a:t>online stores</a:t>
            </a:r>
            <a:r>
              <a:rPr lang="en-IN" sz="1200" b="0" i="0" kern="1200" dirty="0">
                <a:solidFill>
                  <a:schemeClr val="tx1"/>
                </a:solidFill>
                <a:effectLst/>
                <a:latin typeface="+mn-lt"/>
                <a:ea typeface="+mn-ea"/>
                <a:cs typeface="+mn-cs"/>
              </a:rPr>
              <a:t> use Redis Sets to </a:t>
            </a:r>
            <a:r>
              <a:rPr lang="en-IN" sz="1200" b="0" i="0" kern="1200" dirty="0" err="1">
                <a:solidFill>
                  <a:schemeClr val="tx1"/>
                </a:solidFill>
                <a:effectLst/>
                <a:latin typeface="+mn-lt"/>
                <a:ea typeface="+mn-ea"/>
                <a:cs typeface="+mn-cs"/>
              </a:rPr>
              <a:t>analyze</a:t>
            </a:r>
            <a:r>
              <a:rPr lang="en-IN" sz="1200" b="0" i="0" kern="1200" dirty="0">
                <a:solidFill>
                  <a:schemeClr val="tx1"/>
                </a:solidFill>
                <a:effectLst/>
                <a:latin typeface="+mn-lt"/>
                <a:ea typeface="+mn-ea"/>
                <a:cs typeface="+mn-cs"/>
              </a:rPr>
              <a:t> customer </a:t>
            </a:r>
            <a:r>
              <a:rPr lang="en-IN" sz="1200" b="0" i="0" kern="1200" dirty="0" err="1">
                <a:solidFill>
                  <a:schemeClr val="tx1"/>
                </a:solidFill>
                <a:effectLst/>
                <a:latin typeface="+mn-lt"/>
                <a:ea typeface="+mn-ea"/>
                <a:cs typeface="+mn-cs"/>
              </a:rPr>
              <a:t>behavior</a:t>
            </a:r>
            <a:r>
              <a:rPr lang="en-IN" sz="1200" b="0" i="0" kern="1200" dirty="0">
                <a:solidFill>
                  <a:schemeClr val="tx1"/>
                </a:solidFill>
                <a:effectLst/>
                <a:latin typeface="+mn-lt"/>
                <a:ea typeface="+mn-ea"/>
                <a:cs typeface="+mn-cs"/>
              </a:rPr>
              <a:t>, such as searches or purchases for a specific product category or subcategory. For example, an online bookstore owner can find out how many customers purchased medical books in Psychology.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sz="1200" b="0" i="0" kern="1200" dirty="0">
                <a:solidFill>
                  <a:schemeClr val="tx1"/>
                </a:solidFill>
                <a:effectLst/>
                <a:latin typeface="+mn-lt"/>
                <a:ea typeface="+mn-ea"/>
                <a:cs typeface="+mn-cs"/>
              </a:rPr>
              <a:t>Redis Sets are a great tool for developers who want to </a:t>
            </a:r>
            <a:r>
              <a:rPr lang="en-IN" sz="1200" b="0" i="0" kern="1200" dirty="0" err="1">
                <a:solidFill>
                  <a:schemeClr val="tx1"/>
                </a:solidFill>
                <a:effectLst/>
                <a:latin typeface="+mn-lt"/>
                <a:ea typeface="+mn-ea"/>
                <a:cs typeface="+mn-cs"/>
              </a:rPr>
              <a:t>analyze</a:t>
            </a:r>
            <a:r>
              <a:rPr lang="en-IN" sz="1200" b="0" i="0" kern="1200" dirty="0">
                <a:solidFill>
                  <a:schemeClr val="tx1"/>
                </a:solidFill>
                <a:effectLst/>
                <a:latin typeface="+mn-lt"/>
                <a:ea typeface="+mn-ea"/>
                <a:cs typeface="+mn-cs"/>
              </a:rPr>
              <a:t> all of the IP addresses that visited a specific website page or blog post, and to be able to ignore all of the duplicates for unique visitors with their SADD function.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sz="1200" b="0" i="0" kern="1200" dirty="0">
                <a:solidFill>
                  <a:schemeClr val="tx1"/>
                </a:solidFill>
                <a:effectLst/>
                <a:latin typeface="+mn-lt"/>
                <a:ea typeface="+mn-ea"/>
                <a:cs typeface="+mn-cs"/>
              </a:rPr>
              <a:t>For any app that collects user input, it’s a good idea to implement </a:t>
            </a:r>
            <a:r>
              <a:rPr lang="en-IN" sz="1200" b="1" i="0" u="none" strike="noStrike" kern="1200" dirty="0">
                <a:solidFill>
                  <a:schemeClr val="tx1"/>
                </a:solidFill>
                <a:effectLst/>
                <a:latin typeface="+mn-lt"/>
                <a:ea typeface="+mn-ea"/>
                <a:cs typeface="+mn-cs"/>
                <a:hlinkClick r:id="rId4"/>
              </a:rPr>
              <a:t>content filtering</a:t>
            </a:r>
            <a:r>
              <a:rPr lang="en-IN" sz="1200" b="0" i="0" kern="1200" dirty="0">
                <a:solidFill>
                  <a:schemeClr val="tx1"/>
                </a:solidFill>
                <a:effectLst/>
                <a:latin typeface="+mn-lt"/>
                <a:ea typeface="+mn-ea"/>
                <a:cs typeface="+mn-cs"/>
              </a:rPr>
              <a:t> for inappropriate words, and you can do this with Redis Sets by adding words you’d like to filter to a SET key and the SADD command.</a:t>
            </a:r>
            <a:endParaRPr lang="en-IN"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F9021A4-7E55-CF46-B6AC-4D1F4A8827D1}" type="slidenum">
              <a:rPr lang="en-US" smtClean="0"/>
              <a:t>72</a:t>
            </a:fld>
            <a:endParaRPr lang="en-US"/>
          </a:p>
        </p:txBody>
      </p:sp>
    </p:spTree>
    <p:extLst>
      <p:ext uri="{BB962C8B-B14F-4D97-AF65-F5344CB8AC3E}">
        <p14:creationId xmlns:p14="http://schemas.microsoft.com/office/powerpoint/2010/main" val="3430661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en-IN" sz="1200" kern="1200" dirty="0">
                <a:solidFill>
                  <a:schemeClr val="tx1"/>
                </a:solidFill>
                <a:effectLst/>
                <a:latin typeface="+mn-lt"/>
                <a:ea typeface="+mn-ea"/>
                <a:cs typeface="+mn-cs"/>
              </a:rPr>
              <a:t> For example, your app could send user bids to an auction system that also needs to send process intensive email notifications; or your app could accept an order for multiple products that also needs to process credit card transactions; </a:t>
            </a:r>
          </a:p>
          <a:p>
            <a:endParaRPr lang="en-US" dirty="0"/>
          </a:p>
          <a:p>
            <a:r>
              <a:rPr lang="en-US" dirty="0"/>
              <a:t>2.</a:t>
            </a:r>
            <a:r>
              <a:rPr lang="en-IN" sz="1200" b="0" i="0" kern="1200" dirty="0">
                <a:solidFill>
                  <a:schemeClr val="tx1"/>
                </a:solidFill>
                <a:effectLst/>
                <a:latin typeface="+mn-lt"/>
                <a:ea typeface="+mn-ea"/>
                <a:cs typeface="+mn-cs"/>
              </a:rPr>
              <a:t> Social platforms like Twitter use Redis Lists to populate their timelines or homepage feeds, and can customize the top of their feeds with trending tweets or stories.</a:t>
            </a:r>
          </a:p>
          <a:p>
            <a:r>
              <a:rPr lang="en-IN" sz="1200" b="0" i="0" kern="1200" dirty="0">
                <a:solidFill>
                  <a:schemeClr val="tx1"/>
                </a:solidFill>
                <a:effectLst/>
                <a:latin typeface="+mn-lt"/>
                <a:ea typeface="+mn-ea"/>
                <a:cs typeface="+mn-cs"/>
              </a:rPr>
              <a:t>3. Create news feeds from custom sources where you can pull the latest updates and allow interested followers to subscribe to your RSS feed.</a:t>
            </a:r>
          </a:p>
          <a:p>
            <a:r>
              <a:rPr lang="en-IN" sz="1200" b="0" i="0" kern="1200" dirty="0">
                <a:solidFill>
                  <a:schemeClr val="tx1"/>
                </a:solidFill>
                <a:effectLst/>
                <a:latin typeface="+mn-lt"/>
                <a:ea typeface="+mn-ea"/>
                <a:cs typeface="+mn-cs"/>
              </a:rPr>
              <a:t>4. Forums like Reddit and other voting platforms leverage Redis Lists to add articles to the </a:t>
            </a:r>
            <a:r>
              <a:rPr lang="en-IN" sz="1200" b="0" i="0" kern="1200" dirty="0" err="1">
                <a:solidFill>
                  <a:schemeClr val="tx1"/>
                </a:solidFill>
                <a:effectLst/>
                <a:latin typeface="+mn-lt"/>
                <a:ea typeface="+mn-ea"/>
                <a:cs typeface="+mn-cs"/>
              </a:rPr>
              <a:t>leaderboard</a:t>
            </a:r>
            <a:r>
              <a:rPr lang="en-IN" sz="1200" b="0" i="0" kern="1200" dirty="0">
                <a:solidFill>
                  <a:schemeClr val="tx1"/>
                </a:solidFill>
                <a:effectLst/>
                <a:latin typeface="+mn-lt"/>
                <a:ea typeface="+mn-ea"/>
                <a:cs typeface="+mn-cs"/>
              </a:rPr>
              <a:t> and sort by most voted entries.</a:t>
            </a:r>
          </a:p>
          <a:p>
            <a:endParaRPr lang="en-US" dirty="0"/>
          </a:p>
        </p:txBody>
      </p:sp>
      <p:sp>
        <p:nvSpPr>
          <p:cNvPr id="4" name="Slide Number Placeholder 3"/>
          <p:cNvSpPr>
            <a:spLocks noGrp="1"/>
          </p:cNvSpPr>
          <p:nvPr>
            <p:ph type="sldNum" sz="quarter" idx="5"/>
          </p:nvPr>
        </p:nvSpPr>
        <p:spPr/>
        <p:txBody>
          <a:bodyPr/>
          <a:lstStyle/>
          <a:p>
            <a:fld id="{8179FC35-B47B-7548-B464-766A56E8499E}" type="slidenum">
              <a:rPr lang="en-US" smtClean="0"/>
              <a:t>73</a:t>
            </a:fld>
            <a:endParaRPr lang="en-US"/>
          </a:p>
        </p:txBody>
      </p:sp>
    </p:spTree>
    <p:extLst>
      <p:ext uri="{BB962C8B-B14F-4D97-AF65-F5344CB8AC3E}">
        <p14:creationId xmlns:p14="http://schemas.microsoft.com/office/powerpoint/2010/main" val="1268252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en-IN" sz="1200" kern="1200" dirty="0">
                <a:solidFill>
                  <a:schemeClr val="tx1"/>
                </a:solidFill>
                <a:effectLst/>
                <a:latin typeface="+mn-lt"/>
                <a:ea typeface="+mn-ea"/>
                <a:cs typeface="+mn-cs"/>
              </a:rPr>
              <a:t> For example, your app could send user bids to an auction system that also needs to send process intensive email notifications; or your app could accept an order for multiple products that also needs to process credit card transactions; </a:t>
            </a:r>
          </a:p>
          <a:p>
            <a:endParaRPr lang="en-US" dirty="0"/>
          </a:p>
          <a:p>
            <a:r>
              <a:rPr lang="en-US" dirty="0"/>
              <a:t>2.</a:t>
            </a:r>
            <a:r>
              <a:rPr lang="en-IN" sz="1200" b="0" i="0" kern="1200" dirty="0">
                <a:solidFill>
                  <a:schemeClr val="tx1"/>
                </a:solidFill>
                <a:effectLst/>
                <a:latin typeface="+mn-lt"/>
                <a:ea typeface="+mn-ea"/>
                <a:cs typeface="+mn-cs"/>
              </a:rPr>
              <a:t> Social platforms like Twitter use Redis Lists to populate their timelines or homepage feeds, and can customize the top of their feeds with trending tweets or stories.</a:t>
            </a:r>
          </a:p>
          <a:p>
            <a:r>
              <a:rPr lang="en-IN" sz="1200" b="0" i="0" kern="1200" dirty="0">
                <a:solidFill>
                  <a:schemeClr val="tx1"/>
                </a:solidFill>
                <a:effectLst/>
                <a:latin typeface="+mn-lt"/>
                <a:ea typeface="+mn-ea"/>
                <a:cs typeface="+mn-cs"/>
              </a:rPr>
              <a:t>3. Create news feeds from custom sources where you can pull the latest updates and allow interested followers to subscribe to your RSS feed.</a:t>
            </a:r>
          </a:p>
          <a:p>
            <a:r>
              <a:rPr lang="en-IN" sz="1200" b="0" i="0" kern="1200" dirty="0">
                <a:solidFill>
                  <a:schemeClr val="tx1"/>
                </a:solidFill>
                <a:effectLst/>
                <a:latin typeface="+mn-lt"/>
                <a:ea typeface="+mn-ea"/>
                <a:cs typeface="+mn-cs"/>
              </a:rPr>
              <a:t>4. Forums like Reddit and other voting platforms leverage Redis Lists to add articles to the </a:t>
            </a:r>
            <a:r>
              <a:rPr lang="en-IN" sz="1200" b="0" i="0" kern="1200" dirty="0" err="1">
                <a:solidFill>
                  <a:schemeClr val="tx1"/>
                </a:solidFill>
                <a:effectLst/>
                <a:latin typeface="+mn-lt"/>
                <a:ea typeface="+mn-ea"/>
                <a:cs typeface="+mn-cs"/>
              </a:rPr>
              <a:t>leaderboard</a:t>
            </a:r>
            <a:r>
              <a:rPr lang="en-IN" sz="1200" b="0" i="0" kern="1200" dirty="0">
                <a:solidFill>
                  <a:schemeClr val="tx1"/>
                </a:solidFill>
                <a:effectLst/>
                <a:latin typeface="+mn-lt"/>
                <a:ea typeface="+mn-ea"/>
                <a:cs typeface="+mn-cs"/>
              </a:rPr>
              <a:t> and sort by most voted entries.</a:t>
            </a:r>
          </a:p>
          <a:p>
            <a:endParaRPr lang="en-US" dirty="0"/>
          </a:p>
        </p:txBody>
      </p:sp>
      <p:sp>
        <p:nvSpPr>
          <p:cNvPr id="4" name="Slide Number Placeholder 3"/>
          <p:cNvSpPr>
            <a:spLocks noGrp="1"/>
          </p:cNvSpPr>
          <p:nvPr>
            <p:ph type="sldNum" sz="quarter" idx="5"/>
          </p:nvPr>
        </p:nvSpPr>
        <p:spPr/>
        <p:txBody>
          <a:bodyPr/>
          <a:lstStyle/>
          <a:p>
            <a:fld id="{8179FC35-B47B-7548-B464-766A56E8499E}" type="slidenum">
              <a:rPr lang="en-US" smtClean="0"/>
              <a:t>74</a:t>
            </a:fld>
            <a:endParaRPr lang="en-US"/>
          </a:p>
        </p:txBody>
      </p:sp>
    </p:spTree>
    <p:extLst>
      <p:ext uri="{BB962C8B-B14F-4D97-AF65-F5344CB8AC3E}">
        <p14:creationId xmlns:p14="http://schemas.microsoft.com/office/powerpoint/2010/main" val="1268614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accent1">
                    <a:lumMod val="50000"/>
                  </a:schemeClr>
                </a:solidFill>
              </a:rPr>
              <a:t>Explain autocomplete and how it is a standard in the industry</a:t>
            </a:r>
          </a:p>
          <a:p>
            <a:pPr marL="285750" indent="-285750">
              <a:buFont typeface="Arial" panose="020B0604020202020204" pitchFamily="34" charset="0"/>
              <a:buChar char="•"/>
            </a:pPr>
            <a:endParaRPr lang="en-US" dirty="0">
              <a:solidFill>
                <a:schemeClr val="accent1">
                  <a:lumMod val="50000"/>
                </a:schemeClr>
              </a:solidFill>
            </a:endParaRPr>
          </a:p>
          <a:p>
            <a:pPr marL="285750" indent="-285750">
              <a:buFont typeface="Arial" panose="020B0604020202020204" pitchFamily="34" charset="0"/>
              <a:buChar char="•"/>
            </a:pPr>
            <a:r>
              <a:rPr lang="en-US" dirty="0">
                <a:solidFill>
                  <a:schemeClr val="accent1">
                    <a:lumMod val="50000"/>
                  </a:schemeClr>
                </a:solidFill>
              </a:rPr>
              <a:t>Functional Requirements for autocomplete </a:t>
            </a:r>
          </a:p>
          <a:p>
            <a:pPr marL="285750" indent="-285750">
              <a:buFont typeface="Arial" panose="020B0604020202020204" pitchFamily="34" charset="0"/>
              <a:buChar char="•"/>
            </a:pPr>
            <a:endParaRPr lang="en-US" dirty="0">
              <a:solidFill>
                <a:schemeClr val="accent1">
                  <a:lumMod val="50000"/>
                </a:schemeClr>
              </a:solidFill>
            </a:endParaRPr>
          </a:p>
          <a:p>
            <a:pPr marL="285750" indent="-285750">
              <a:buFont typeface="Arial" panose="020B0604020202020204" pitchFamily="34" charset="0"/>
              <a:buChar char="•"/>
            </a:pPr>
            <a:r>
              <a:rPr lang="en-US" dirty="0">
                <a:solidFill>
                  <a:schemeClr val="accent1">
                    <a:lumMod val="50000"/>
                  </a:schemeClr>
                </a:solidFill>
              </a:rPr>
              <a:t>Non Functional Requirements for autocomplete – performance, on failure</a:t>
            </a:r>
          </a:p>
        </p:txBody>
      </p:sp>
      <p:sp>
        <p:nvSpPr>
          <p:cNvPr id="4" name="Slide Number Placeholder 3"/>
          <p:cNvSpPr>
            <a:spLocks noGrp="1"/>
          </p:cNvSpPr>
          <p:nvPr>
            <p:ph type="sldNum" sz="quarter" idx="5"/>
          </p:nvPr>
        </p:nvSpPr>
        <p:spPr/>
        <p:txBody>
          <a:bodyPr/>
          <a:lstStyle/>
          <a:p>
            <a:fld id="{8179FC35-B47B-7548-B464-766A56E8499E}" type="slidenum">
              <a:rPr lang="en-US" smtClean="0"/>
              <a:t>77</a:t>
            </a:fld>
            <a:endParaRPr lang="en-US"/>
          </a:p>
        </p:txBody>
      </p:sp>
    </p:spTree>
    <p:extLst>
      <p:ext uri="{BB962C8B-B14F-4D97-AF65-F5344CB8AC3E}">
        <p14:creationId xmlns:p14="http://schemas.microsoft.com/office/powerpoint/2010/main" val="3035282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Consider the use case of twitter and tweets.</a:t>
            </a:r>
          </a:p>
          <a:p>
            <a:endParaRPr lang="en-US" dirty="0"/>
          </a:p>
          <a:p>
            <a:r>
              <a:rPr lang="en-US" dirty="0"/>
              <a:t>- Prime minister has more then 50 million followers</a:t>
            </a:r>
          </a:p>
          <a:p>
            <a:endParaRPr lang="en-US" dirty="0"/>
          </a:p>
          <a:p>
            <a:r>
              <a:rPr lang="en-US" dirty="0"/>
              <a:t>- When he tweets something, all his followers need to be notified of the tweet and  it should show up in their twitter feed.</a:t>
            </a:r>
          </a:p>
          <a:p>
            <a:endParaRPr lang="en-US" dirty="0"/>
          </a:p>
          <a:p>
            <a:r>
              <a:rPr lang="en-US" dirty="0"/>
              <a:t>- Similar kind of examples exists in other social networking sites such as </a:t>
            </a:r>
            <a:r>
              <a:rPr lang="en-US" dirty="0" err="1"/>
              <a:t>facebook</a:t>
            </a:r>
            <a:r>
              <a:rPr lang="en-US" dirty="0"/>
              <a:t>, </a:t>
            </a:r>
            <a:r>
              <a:rPr lang="en-US" dirty="0" err="1"/>
              <a:t>instagram</a:t>
            </a:r>
            <a:r>
              <a:rPr lang="en-US" dirty="0"/>
              <a:t> etc.</a:t>
            </a:r>
          </a:p>
          <a:p>
            <a:endParaRPr lang="en-US" dirty="0"/>
          </a:p>
          <a:p>
            <a:r>
              <a:rPr lang="en-US" dirty="0"/>
              <a:t>- Not only social networking sites, any modern application (mobile/web) require this kind of real time communication</a:t>
            </a:r>
          </a:p>
          <a:p>
            <a:pPr marL="285750" indent="-285750">
              <a:buFont typeface="Arial" panose="020B0604020202020204" pitchFamily="34" charset="0"/>
              <a:buChar char="•"/>
            </a:pPr>
            <a:endParaRPr lang="en-US" dirty="0">
              <a:solidFill>
                <a:schemeClr val="accent1">
                  <a:lumMod val="50000"/>
                </a:schemeClr>
              </a:solidFill>
            </a:endParaRPr>
          </a:p>
        </p:txBody>
      </p:sp>
      <p:sp>
        <p:nvSpPr>
          <p:cNvPr id="4" name="Slide Number Placeholder 3"/>
          <p:cNvSpPr>
            <a:spLocks noGrp="1"/>
          </p:cNvSpPr>
          <p:nvPr>
            <p:ph type="sldNum" sz="quarter" idx="5"/>
          </p:nvPr>
        </p:nvSpPr>
        <p:spPr/>
        <p:txBody>
          <a:bodyPr/>
          <a:lstStyle/>
          <a:p>
            <a:fld id="{8179FC35-B47B-7548-B464-766A56E8499E}" type="slidenum">
              <a:rPr lang="en-US" smtClean="0"/>
              <a:t>80</a:t>
            </a:fld>
            <a:endParaRPr lang="en-US"/>
          </a:p>
        </p:txBody>
      </p:sp>
    </p:spTree>
    <p:extLst>
      <p:ext uri="{BB962C8B-B14F-4D97-AF65-F5344CB8AC3E}">
        <p14:creationId xmlns:p14="http://schemas.microsoft.com/office/powerpoint/2010/main" val="7132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 one pattern</a:t>
            </a:r>
          </a:p>
          <a:p>
            <a:endParaRPr lang="en-US" dirty="0"/>
          </a:p>
          <a:p>
            <a:r>
              <a:rPr lang="en-US" dirty="0"/>
              <a:t>One to many pattern/fan out pattern</a:t>
            </a:r>
          </a:p>
          <a:p>
            <a:endParaRPr lang="en-US" dirty="0"/>
          </a:p>
          <a:p>
            <a:r>
              <a:rPr lang="en-US" dirty="0"/>
              <a:t>Many to one pattern/fan in pattern</a:t>
            </a:r>
          </a:p>
          <a:p>
            <a:endParaRPr lang="en-US" dirty="0"/>
          </a:p>
        </p:txBody>
      </p:sp>
      <p:sp>
        <p:nvSpPr>
          <p:cNvPr id="4" name="Slide Number Placeholder 3"/>
          <p:cNvSpPr>
            <a:spLocks noGrp="1"/>
          </p:cNvSpPr>
          <p:nvPr>
            <p:ph type="sldNum" sz="quarter" idx="5"/>
          </p:nvPr>
        </p:nvSpPr>
        <p:spPr/>
        <p:txBody>
          <a:bodyPr/>
          <a:lstStyle/>
          <a:p>
            <a:fld id="{8179FC35-B47B-7548-B464-766A56E8499E}" type="slidenum">
              <a:rPr lang="en-US" smtClean="0"/>
              <a:t>82</a:t>
            </a:fld>
            <a:endParaRPr lang="en-US"/>
          </a:p>
        </p:txBody>
      </p:sp>
    </p:spTree>
    <p:extLst>
      <p:ext uri="{BB962C8B-B14F-4D97-AF65-F5344CB8AC3E}">
        <p14:creationId xmlns:p14="http://schemas.microsoft.com/office/powerpoint/2010/main" val="296369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9FC35-B47B-7548-B464-766A56E8499E}" type="slidenum">
              <a:rPr lang="en-US" smtClean="0"/>
              <a:t>6</a:t>
            </a:fld>
            <a:endParaRPr lang="en-US"/>
          </a:p>
        </p:txBody>
      </p:sp>
    </p:spTree>
    <p:extLst>
      <p:ext uri="{BB962C8B-B14F-4D97-AF65-F5344CB8AC3E}">
        <p14:creationId xmlns:p14="http://schemas.microsoft.com/office/powerpoint/2010/main" val="2851793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Execute iterm2 terminal windows with four windows</a:t>
            </a:r>
          </a:p>
          <a:p>
            <a:pPr marL="171450" indent="-171450">
              <a:buFontTx/>
              <a:buChar char="-"/>
            </a:pPr>
            <a:endParaRPr lang="en-US" dirty="0"/>
          </a:p>
          <a:p>
            <a:pPr marL="171450" indent="-171450">
              <a:buFontTx/>
              <a:buChar char="-"/>
            </a:pPr>
            <a:r>
              <a:rPr lang="en-US" dirty="0"/>
              <a:t>Execute </a:t>
            </a:r>
            <a:r>
              <a:rPr lang="en-US" dirty="0" err="1"/>
              <a:t>redis</a:t>
            </a:r>
            <a:r>
              <a:rPr lang="en-US" dirty="0"/>
              <a:t>-cli on all four windows</a:t>
            </a:r>
          </a:p>
          <a:p>
            <a:pPr marL="171450" indent="-171450">
              <a:buFontTx/>
              <a:buChar char="-"/>
            </a:pPr>
            <a:endParaRPr lang="en-US" dirty="0"/>
          </a:p>
          <a:p>
            <a:pPr marL="171450" indent="-171450">
              <a:buFontTx/>
              <a:buChar char="-"/>
            </a:pPr>
            <a:r>
              <a:rPr lang="en-US" dirty="0"/>
              <a:t>Execute “subscribe ch1” on windows 2 &amp; 3</a:t>
            </a:r>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Execute “subscribe ch2” on windows 1</a:t>
            </a:r>
          </a:p>
          <a:p>
            <a:pPr marL="171450" indent="-171450">
              <a:buFontTx/>
              <a:buChar char="-"/>
            </a:pPr>
            <a:r>
              <a:rPr lang="en-US" dirty="0"/>
              <a:t>-----</a:t>
            </a:r>
          </a:p>
          <a:p>
            <a:pPr marL="171450" indent="-171450">
              <a:buFontTx/>
              <a:buChar char="-"/>
            </a:pPr>
            <a:endParaRPr lang="en-US" dirty="0"/>
          </a:p>
          <a:p>
            <a:pPr marL="171450" indent="-171450">
              <a:buFontTx/>
              <a:buChar char="-"/>
            </a:pPr>
            <a:r>
              <a:rPr lang="en-US" dirty="0"/>
              <a:t>How to find number of chat rooms?</a:t>
            </a:r>
          </a:p>
          <a:p>
            <a:pPr marL="171450" indent="-171450">
              <a:buFontTx/>
              <a:buChar char="-"/>
            </a:pPr>
            <a:endParaRPr lang="en-US" dirty="0"/>
          </a:p>
          <a:p>
            <a:pPr marL="171450" indent="-171450">
              <a:buFontTx/>
              <a:buChar char="-"/>
            </a:pPr>
            <a:r>
              <a:rPr lang="en-US" dirty="0"/>
              <a:t>In the first window, PUBSUB  CHANNELS *</a:t>
            </a:r>
          </a:p>
          <a:p>
            <a:pPr marL="171450" indent="-171450">
              <a:buFontTx/>
              <a:buChar char="-"/>
            </a:pPr>
            <a:endParaRPr lang="en-US" dirty="0"/>
          </a:p>
          <a:p>
            <a:pPr marL="171450" indent="-171450">
              <a:buFontTx/>
              <a:buChar char="-"/>
            </a:pPr>
            <a:r>
              <a:rPr lang="en-US" dirty="0"/>
              <a:t>How to find subscribers for each chat room?</a:t>
            </a:r>
          </a:p>
          <a:p>
            <a:pPr marL="171450" indent="-171450">
              <a:buFontTx/>
              <a:buChar char="-"/>
            </a:pPr>
            <a:endParaRPr lang="en-US" dirty="0"/>
          </a:p>
          <a:p>
            <a:pPr marL="171450" indent="-171450">
              <a:buFontTx/>
              <a:buChar char="-"/>
            </a:pPr>
            <a:r>
              <a:rPr lang="en-US" dirty="0"/>
              <a:t>PUBSUB NUMSUB ch1</a:t>
            </a:r>
          </a:p>
          <a:p>
            <a:pPr marL="171450" indent="-171450">
              <a:buFontTx/>
              <a:buChar char="-"/>
            </a:pPr>
            <a:endParaRPr lang="en-US" dirty="0"/>
          </a:p>
          <a:p>
            <a:pPr marL="171450" indent="-171450">
              <a:buFontTx/>
              <a:buChar char="-"/>
            </a:pPr>
            <a:r>
              <a:rPr lang="en-US" dirty="0"/>
              <a:t>PUBSUB NUMSUB ch2</a:t>
            </a:r>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8179FC35-B47B-7548-B464-766A56E8499E}" type="slidenum">
              <a:rPr lang="en-US" smtClean="0"/>
              <a:t>83</a:t>
            </a:fld>
            <a:endParaRPr lang="en-US"/>
          </a:p>
        </p:txBody>
      </p:sp>
    </p:spTree>
    <p:extLst>
      <p:ext uri="{BB962C8B-B14F-4D97-AF65-F5344CB8AC3E}">
        <p14:creationId xmlns:p14="http://schemas.microsoft.com/office/powerpoint/2010/main" val="1598121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about uber/</a:t>
            </a:r>
            <a:r>
              <a:rPr lang="en-US" dirty="0" err="1"/>
              <a:t>ola</a:t>
            </a:r>
            <a:r>
              <a:rPr lang="en-US" dirty="0"/>
              <a:t> design and how event driven architecture is utilized</a:t>
            </a:r>
          </a:p>
          <a:p>
            <a:endParaRPr lang="en-US" dirty="0"/>
          </a:p>
        </p:txBody>
      </p:sp>
      <p:sp>
        <p:nvSpPr>
          <p:cNvPr id="4" name="Slide Number Placeholder 3"/>
          <p:cNvSpPr>
            <a:spLocks noGrp="1"/>
          </p:cNvSpPr>
          <p:nvPr>
            <p:ph type="sldNum" sz="quarter" idx="5"/>
          </p:nvPr>
        </p:nvSpPr>
        <p:spPr/>
        <p:txBody>
          <a:bodyPr/>
          <a:lstStyle/>
          <a:p>
            <a:fld id="{8179FC35-B47B-7548-B464-766A56E8499E}" type="slidenum">
              <a:rPr lang="en-US" smtClean="0"/>
              <a:t>84</a:t>
            </a:fld>
            <a:endParaRPr lang="en-US"/>
          </a:p>
        </p:txBody>
      </p:sp>
    </p:spTree>
    <p:extLst>
      <p:ext uri="{BB962C8B-B14F-4D97-AF65-F5344CB8AC3E}">
        <p14:creationId xmlns:p14="http://schemas.microsoft.com/office/powerpoint/2010/main" val="2551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about uber/</a:t>
            </a:r>
            <a:r>
              <a:rPr lang="en-US" dirty="0" err="1"/>
              <a:t>ola</a:t>
            </a:r>
            <a:r>
              <a:rPr lang="en-US" dirty="0"/>
              <a:t> design and how event driven architecture is utilized</a:t>
            </a:r>
          </a:p>
          <a:p>
            <a:endParaRPr lang="en-US" dirty="0"/>
          </a:p>
        </p:txBody>
      </p:sp>
      <p:sp>
        <p:nvSpPr>
          <p:cNvPr id="4" name="Slide Number Placeholder 3"/>
          <p:cNvSpPr>
            <a:spLocks noGrp="1"/>
          </p:cNvSpPr>
          <p:nvPr>
            <p:ph type="sldNum" sz="quarter" idx="5"/>
          </p:nvPr>
        </p:nvSpPr>
        <p:spPr/>
        <p:txBody>
          <a:bodyPr/>
          <a:lstStyle/>
          <a:p>
            <a:fld id="{8179FC35-B47B-7548-B464-766A56E8499E}" type="slidenum">
              <a:rPr lang="en-US" smtClean="0"/>
              <a:t>85</a:t>
            </a:fld>
            <a:endParaRPr lang="en-US"/>
          </a:p>
        </p:txBody>
      </p:sp>
    </p:spTree>
    <p:extLst>
      <p:ext uri="{BB962C8B-B14F-4D97-AF65-F5344CB8AC3E}">
        <p14:creationId xmlns:p14="http://schemas.microsoft.com/office/powerpoint/2010/main" val="1459078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Execute iterm2 terminal windows with three windows</a:t>
            </a:r>
          </a:p>
          <a:p>
            <a:pPr marL="171450" indent="-171450">
              <a:buFontTx/>
              <a:buChar char="-"/>
            </a:pPr>
            <a:endParaRPr lang="en-US" dirty="0"/>
          </a:p>
          <a:p>
            <a:pPr marL="171450" indent="-171450">
              <a:buFontTx/>
              <a:buChar char="-"/>
            </a:pPr>
            <a:r>
              <a:rPr lang="en-US" dirty="0"/>
              <a:t>Execute </a:t>
            </a:r>
            <a:r>
              <a:rPr lang="en-US" dirty="0" err="1"/>
              <a:t>redis</a:t>
            </a:r>
            <a:r>
              <a:rPr lang="en-US" dirty="0"/>
              <a:t>-cli on all three windows</a:t>
            </a:r>
          </a:p>
          <a:p>
            <a:pPr marL="171450" indent="-171450">
              <a:buFontTx/>
              <a:buChar char="-"/>
            </a:pPr>
            <a:endParaRPr lang="en-US" dirty="0"/>
          </a:p>
          <a:p>
            <a:pPr marL="171450" indent="-171450">
              <a:buFontTx/>
              <a:buChar char="-"/>
            </a:pPr>
            <a:r>
              <a:rPr lang="en-US" dirty="0"/>
              <a:t>Execute “subscribe ch1” on windows 2 &amp; 3</a:t>
            </a:r>
          </a:p>
          <a:p>
            <a:pPr marL="171450" indent="-171450">
              <a:buFontTx/>
              <a:buChar char="-"/>
            </a:pPr>
            <a:endParaRPr lang="en-US" dirty="0"/>
          </a:p>
          <a:p>
            <a:pPr marL="171450" indent="-171450">
              <a:buFontTx/>
              <a:buChar char="-"/>
            </a:pPr>
            <a:r>
              <a:rPr lang="en-US" dirty="0"/>
              <a:t>Execute “publish ch1 ”Hi There!” “ on window 1. Message should show up in windows 2 &amp; 3</a:t>
            </a:r>
          </a:p>
          <a:p>
            <a:pPr marL="171450" indent="-171450">
              <a:buFontTx/>
              <a:buChar char="-"/>
            </a:pPr>
            <a:r>
              <a:rPr lang="en-US" dirty="0"/>
              <a:t>-----</a:t>
            </a:r>
          </a:p>
          <a:p>
            <a:pPr marL="171450" indent="-171450">
              <a:buFontTx/>
              <a:buChar char="-"/>
            </a:pPr>
            <a:endParaRPr lang="en-US" dirty="0"/>
          </a:p>
          <a:p>
            <a:pPr marL="171450" indent="-171450">
              <a:buFontTx/>
              <a:buChar char="-"/>
            </a:pPr>
            <a:r>
              <a:rPr lang="en-US" dirty="0"/>
              <a:t>On Window 3, execute </a:t>
            </a:r>
            <a:r>
              <a:rPr lang="en-US" dirty="0" err="1"/>
              <a:t>psubscribe</a:t>
            </a:r>
            <a:r>
              <a:rPr lang="en-US" dirty="0"/>
              <a:t> </a:t>
            </a:r>
            <a:r>
              <a:rPr lang="en-US" dirty="0" err="1"/>
              <a:t>ch</a:t>
            </a:r>
            <a:r>
              <a:rPr lang="en-US" dirty="0"/>
              <a:t>*. </a:t>
            </a:r>
            <a:r>
              <a:rPr lang="en-US" dirty="0" err="1"/>
              <a:t>Psubscribe</a:t>
            </a:r>
            <a:r>
              <a:rPr lang="en-US" dirty="0"/>
              <a:t> is pattern subscribe where channel matching is based on patterns</a:t>
            </a:r>
          </a:p>
          <a:p>
            <a:pPr marL="171450" indent="-171450">
              <a:buFontTx/>
              <a:buChar char="-"/>
            </a:pPr>
            <a:endParaRPr lang="en-US" dirty="0"/>
          </a:p>
          <a:p>
            <a:pPr marL="171450" indent="-171450">
              <a:buFontTx/>
              <a:buChar char="-"/>
            </a:pPr>
            <a:r>
              <a:rPr lang="en-US" dirty="0"/>
              <a:t>Now, type “publish ch12 “Hi There!” ” on window 1. Message should appear in window 3, but not in window 1</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t>
            </a:r>
          </a:p>
          <a:p>
            <a:pPr marL="171450" indent="-171450">
              <a:buFontTx/>
              <a:buChar char="-"/>
            </a:pPr>
            <a:endParaRPr lang="en-US" dirty="0"/>
          </a:p>
          <a:p>
            <a:pPr marL="171450" indent="-171450">
              <a:buFontTx/>
              <a:buChar char="-"/>
            </a:pPr>
            <a:r>
              <a:rPr lang="en-US" dirty="0"/>
              <a:t>Terminate </a:t>
            </a:r>
            <a:r>
              <a:rPr lang="en-US" dirty="0" err="1"/>
              <a:t>redis</a:t>
            </a:r>
            <a:r>
              <a:rPr lang="en-US" dirty="0"/>
              <a:t>-cli on window 2</a:t>
            </a:r>
          </a:p>
          <a:p>
            <a:pPr marL="171450" indent="-171450">
              <a:buFontTx/>
              <a:buChar char="-"/>
            </a:pPr>
            <a:endParaRPr lang="en-US" dirty="0"/>
          </a:p>
          <a:p>
            <a:pPr marL="171450" indent="-171450">
              <a:buFontTx/>
              <a:buChar char="-"/>
            </a:pPr>
            <a:r>
              <a:rPr lang="en-US" dirty="0"/>
              <a:t>Execute “publish ch1 ”Hi There!” “ on window 1, message will show up in window 3.</a:t>
            </a:r>
          </a:p>
          <a:p>
            <a:pPr marL="171450" indent="-171450">
              <a:buFontTx/>
              <a:buChar char="-"/>
            </a:pPr>
            <a:endParaRPr lang="en-US" dirty="0"/>
          </a:p>
          <a:p>
            <a:pPr marL="171450" indent="-171450">
              <a:buFontTx/>
              <a:buChar char="-"/>
            </a:pPr>
            <a:r>
              <a:rPr lang="en-US" dirty="0"/>
              <a:t>On Window 1, execute “subscribe ch1”. But the message executed before the subscribe does not show up. No way to go back with messaging.</a:t>
            </a:r>
          </a:p>
          <a:p>
            <a:endParaRPr lang="en-US" dirty="0"/>
          </a:p>
        </p:txBody>
      </p:sp>
      <p:sp>
        <p:nvSpPr>
          <p:cNvPr id="4" name="Slide Number Placeholder 3"/>
          <p:cNvSpPr>
            <a:spLocks noGrp="1"/>
          </p:cNvSpPr>
          <p:nvPr>
            <p:ph type="sldNum" sz="quarter" idx="5"/>
          </p:nvPr>
        </p:nvSpPr>
        <p:spPr/>
        <p:txBody>
          <a:bodyPr/>
          <a:lstStyle/>
          <a:p>
            <a:fld id="{8179FC35-B47B-7548-B464-766A56E8499E}" type="slidenum">
              <a:rPr lang="en-US" smtClean="0"/>
              <a:t>86</a:t>
            </a:fld>
            <a:endParaRPr lang="en-US"/>
          </a:p>
        </p:txBody>
      </p:sp>
    </p:spTree>
    <p:extLst>
      <p:ext uri="{BB962C8B-B14F-4D97-AF65-F5344CB8AC3E}">
        <p14:creationId xmlns:p14="http://schemas.microsoft.com/office/powerpoint/2010/main" val="4084664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solidFill>
                <a:schemeClr val="accent1">
                  <a:lumMod val="50000"/>
                </a:schemeClr>
              </a:solidFill>
            </a:endParaRPr>
          </a:p>
        </p:txBody>
      </p:sp>
      <p:sp>
        <p:nvSpPr>
          <p:cNvPr id="4" name="Slide Number Placeholder 3"/>
          <p:cNvSpPr>
            <a:spLocks noGrp="1"/>
          </p:cNvSpPr>
          <p:nvPr>
            <p:ph type="sldNum" sz="quarter" idx="5"/>
          </p:nvPr>
        </p:nvSpPr>
        <p:spPr/>
        <p:txBody>
          <a:bodyPr/>
          <a:lstStyle/>
          <a:p>
            <a:fld id="{8179FC35-B47B-7548-B464-766A56E8499E}" type="slidenum">
              <a:rPr lang="en-US" smtClean="0"/>
              <a:t>88</a:t>
            </a:fld>
            <a:endParaRPr lang="en-US"/>
          </a:p>
        </p:txBody>
      </p:sp>
    </p:spTree>
    <p:extLst>
      <p:ext uri="{BB962C8B-B14F-4D97-AF65-F5344CB8AC3E}">
        <p14:creationId xmlns:p14="http://schemas.microsoft.com/office/powerpoint/2010/main" val="3734939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solidFill>
                <a:schemeClr val="accent1">
                  <a:lumMod val="50000"/>
                </a:schemeClr>
              </a:solidFill>
            </a:endParaRPr>
          </a:p>
        </p:txBody>
      </p:sp>
      <p:sp>
        <p:nvSpPr>
          <p:cNvPr id="4" name="Slide Number Placeholder 3"/>
          <p:cNvSpPr>
            <a:spLocks noGrp="1"/>
          </p:cNvSpPr>
          <p:nvPr>
            <p:ph type="sldNum" sz="quarter" idx="5"/>
          </p:nvPr>
        </p:nvSpPr>
        <p:spPr/>
        <p:txBody>
          <a:bodyPr/>
          <a:lstStyle/>
          <a:p>
            <a:fld id="{8179FC35-B47B-7548-B464-766A56E8499E}" type="slidenum">
              <a:rPr lang="en-US" smtClean="0"/>
              <a:t>89</a:t>
            </a:fld>
            <a:endParaRPr lang="en-US"/>
          </a:p>
        </p:txBody>
      </p:sp>
    </p:spTree>
    <p:extLst>
      <p:ext uri="{BB962C8B-B14F-4D97-AF65-F5344CB8AC3E}">
        <p14:creationId xmlns:p14="http://schemas.microsoft.com/office/powerpoint/2010/main" val="301228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solidFill>
                <a:schemeClr val="accent1">
                  <a:lumMod val="50000"/>
                </a:schemeClr>
              </a:solidFill>
            </a:endParaRPr>
          </a:p>
        </p:txBody>
      </p:sp>
      <p:sp>
        <p:nvSpPr>
          <p:cNvPr id="4" name="Slide Number Placeholder 3"/>
          <p:cNvSpPr>
            <a:spLocks noGrp="1"/>
          </p:cNvSpPr>
          <p:nvPr>
            <p:ph type="sldNum" sz="quarter" idx="5"/>
          </p:nvPr>
        </p:nvSpPr>
        <p:spPr/>
        <p:txBody>
          <a:bodyPr/>
          <a:lstStyle/>
          <a:p>
            <a:fld id="{8179FC35-B47B-7548-B464-766A56E8499E}" type="slidenum">
              <a:rPr lang="en-US" smtClean="0"/>
              <a:t>90</a:t>
            </a:fld>
            <a:endParaRPr lang="en-US"/>
          </a:p>
        </p:txBody>
      </p:sp>
    </p:spTree>
    <p:extLst>
      <p:ext uri="{BB962C8B-B14F-4D97-AF65-F5344CB8AC3E}">
        <p14:creationId xmlns:p14="http://schemas.microsoft.com/office/powerpoint/2010/main" val="2302039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bg1"/>
                </a:solidFill>
              </a:rPr>
              <a:t>Relational Database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dirty="0"/>
              <a:t>A relational database organizes data into tables which can be linked—or related—based on data common to each.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Account table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dirty="0"/>
              <a:t>consists of the columns AccNo, </a:t>
            </a:r>
            <a:r>
              <a:rPr lang="en-US" sz="1200" dirty="0" err="1"/>
              <a:t>AccName</a:t>
            </a:r>
            <a:r>
              <a:rPr lang="en-US" sz="1200" dirty="0"/>
              <a:t>, Balance and Phone.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Transaction Table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dirty="0"/>
              <a:t>Consists of the columns </a:t>
            </a:r>
            <a:r>
              <a:rPr lang="en-US" sz="1200" dirty="0" err="1"/>
              <a:t>TransId</a:t>
            </a:r>
            <a:r>
              <a:rPr lang="en-US" sz="1200" dirty="0"/>
              <a:t>, Date, AccNo and Amount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Both the tables are linked via AccNo table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SQL</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accent1">
                    <a:lumMod val="75000"/>
                  </a:schemeClr>
                </a:solidFill>
              </a:rPr>
              <a:t>T</a:t>
            </a:r>
            <a:r>
              <a:rPr lang="en-IN" sz="1200" dirty="0"/>
              <a:t>he standard language for interacting with management systems. SQL allows the joining of tables using a few lines of code</a:t>
            </a:r>
            <a:endParaRPr lang="en-US" sz="120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dirty="0"/>
              <a:t>Given the select statement to fetch all the data from ACCOUNT table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8179FC35-B47B-7548-B464-766A56E8499E}" type="slidenum">
              <a:rPr lang="en-US" smtClean="0"/>
              <a:t>8</a:t>
            </a:fld>
            <a:endParaRPr lang="en-US"/>
          </a:p>
        </p:txBody>
      </p:sp>
    </p:spTree>
    <p:extLst>
      <p:ext uri="{BB962C8B-B14F-4D97-AF65-F5344CB8AC3E}">
        <p14:creationId xmlns:p14="http://schemas.microsoft.com/office/powerpoint/2010/main" val="4181386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9FC35-B47B-7548-B464-766A56E8499E}" type="slidenum">
              <a:rPr lang="en-US" smtClean="0"/>
              <a:t>9</a:t>
            </a:fld>
            <a:endParaRPr lang="en-US"/>
          </a:p>
        </p:txBody>
      </p:sp>
    </p:spTree>
    <p:extLst>
      <p:ext uri="{BB962C8B-B14F-4D97-AF65-F5344CB8AC3E}">
        <p14:creationId xmlns:p14="http://schemas.microsoft.com/office/powerpoint/2010/main" val="2159928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benefits of RDBMS</a:t>
            </a:r>
          </a:p>
          <a:p>
            <a:pPr marL="0" indent="0">
              <a:buNone/>
            </a:pPr>
            <a:r>
              <a:rPr lang="en-IN" sz="1200" b="1" dirty="0"/>
              <a:t>- Flexibility</a:t>
            </a:r>
          </a:p>
          <a:p>
            <a:pPr marL="457200" lvl="1" indent="0">
              <a:buNone/>
            </a:pPr>
            <a:r>
              <a:rPr lang="en-IN" sz="1200" dirty="0"/>
              <a:t>-SQL has its a built-in language for creating tables called Data Definition Language (DDL). </a:t>
            </a:r>
          </a:p>
          <a:p>
            <a:pPr marL="457200" lvl="1" indent="0">
              <a:buNone/>
            </a:pPr>
            <a:r>
              <a:rPr lang="en-IN" sz="1200" dirty="0"/>
              <a:t>-DDL allows you to add new columns, add new tables, rename relations, and make other changes even while the database is running and while queries are happening. </a:t>
            </a:r>
          </a:p>
          <a:p>
            <a:pPr marL="457200" lvl="1" indent="0">
              <a:buNone/>
            </a:pPr>
            <a:r>
              <a:rPr lang="en-IN" sz="1200" dirty="0"/>
              <a:t>-This allows you to change the schema or how you model data on the fly</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 Reduced redundancy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-Relational databases eliminate data redundancy.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-The information for a single customer appears in one place—a single entry in the customer table.  The order table only needs to store a link to the customer 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-The practice of separating the data to avoid redundancy is called normalization.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 Ease of backup and disaster recovery </a:t>
            </a:r>
          </a:p>
          <a:p>
            <a:r>
              <a:rPr lang="en-IN" sz="1200" dirty="0"/>
              <a:t>	-Most relational databases offer easy export and import options, making backup and restore trivial. </a:t>
            </a:r>
          </a:p>
          <a:p>
            <a:r>
              <a:rPr lang="en-IN" sz="1200" dirty="0"/>
              <a:t>	-These exports can happen even while the database is running, making restore on failure easy. </a:t>
            </a:r>
          </a:p>
          <a:p>
            <a:r>
              <a:rPr lang="en-IN" sz="1200" dirty="0"/>
              <a:t>	- Modern, cloud-based relational databases can do continuous mirroring, making the loss of data on restore measured in seconds or less. </a:t>
            </a:r>
          </a:p>
          <a:p>
            <a:endParaRPr lang="en-US" dirty="0"/>
          </a:p>
        </p:txBody>
      </p:sp>
      <p:sp>
        <p:nvSpPr>
          <p:cNvPr id="4" name="Slide Number Placeholder 3"/>
          <p:cNvSpPr>
            <a:spLocks noGrp="1"/>
          </p:cNvSpPr>
          <p:nvPr>
            <p:ph type="sldNum" sz="quarter" idx="5"/>
          </p:nvPr>
        </p:nvSpPr>
        <p:spPr/>
        <p:txBody>
          <a:bodyPr/>
          <a:lstStyle/>
          <a:p>
            <a:fld id="{8179FC35-B47B-7548-B464-766A56E8499E}" type="slidenum">
              <a:rPr lang="en-US" smtClean="0"/>
              <a:t>10</a:t>
            </a:fld>
            <a:endParaRPr lang="en-US"/>
          </a:p>
        </p:txBody>
      </p:sp>
    </p:spTree>
    <p:extLst>
      <p:ext uri="{BB962C8B-B14F-4D97-AF65-F5344CB8AC3E}">
        <p14:creationId xmlns:p14="http://schemas.microsoft.com/office/powerpoint/2010/main" val="4211522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some of the examples for the RDBMS</a:t>
            </a:r>
            <a:endParaRPr lang="en-IN" sz="1200" dirty="0"/>
          </a:p>
          <a:p>
            <a:endParaRPr lang="en-US" dirty="0"/>
          </a:p>
        </p:txBody>
      </p:sp>
      <p:sp>
        <p:nvSpPr>
          <p:cNvPr id="4" name="Slide Number Placeholder 3"/>
          <p:cNvSpPr>
            <a:spLocks noGrp="1"/>
          </p:cNvSpPr>
          <p:nvPr>
            <p:ph type="sldNum" sz="quarter" idx="5"/>
          </p:nvPr>
        </p:nvSpPr>
        <p:spPr/>
        <p:txBody>
          <a:bodyPr/>
          <a:lstStyle/>
          <a:p>
            <a:fld id="{8179FC35-B47B-7548-B464-766A56E8499E}" type="slidenum">
              <a:rPr lang="en-US" smtClean="0"/>
              <a:t>11</a:t>
            </a:fld>
            <a:endParaRPr lang="en-US"/>
          </a:p>
        </p:txBody>
      </p:sp>
    </p:spTree>
    <p:extLst>
      <p:ext uri="{BB962C8B-B14F-4D97-AF65-F5344CB8AC3E}">
        <p14:creationId xmlns:p14="http://schemas.microsoft.com/office/powerpoint/2010/main" val="997064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2400" dirty="0"/>
              <a:t>Provides </a:t>
            </a:r>
            <a:r>
              <a:rPr lang="en-IN" sz="2400" dirty="0">
                <a:solidFill>
                  <a:schemeClr val="accent1">
                    <a:lumMod val="50000"/>
                  </a:schemeClr>
                </a:solidFill>
              </a:rPr>
              <a:t>flexible schemas </a:t>
            </a:r>
            <a:r>
              <a:rPr lang="en-IN" sz="2400" dirty="0"/>
              <a:t>for the storage and retrieval of data </a:t>
            </a:r>
          </a:p>
          <a:p>
            <a:r>
              <a:rPr lang="en-IN" sz="2400" dirty="0"/>
              <a:t>"No" means "not only" </a:t>
            </a:r>
          </a:p>
          <a:p>
            <a:pPr lvl="1">
              <a:buFont typeface="Courier New" panose="02070309020205020404" pitchFamily="49" charset="0"/>
              <a:buChar char="o"/>
            </a:pPr>
            <a:r>
              <a:rPr lang="en-IN" dirty="0"/>
              <a:t>"No" in "NoSQL" is an abbreviation for "not only" and not the actual word "No."</a:t>
            </a:r>
          </a:p>
          <a:p>
            <a:pPr>
              <a:buFont typeface="Courier New" panose="02070309020205020404" pitchFamily="49" charset="0"/>
              <a:buChar char="o"/>
            </a:pPr>
            <a:r>
              <a:rPr lang="en-IN" sz="2400" dirty="0"/>
              <a:t>NoSQL may support SQL like queries as well</a:t>
            </a:r>
          </a:p>
          <a:p>
            <a:r>
              <a:rPr lang="en-IN" sz="2400" dirty="0"/>
              <a:t>NoSQL and RDBMS are used together in a single application.</a:t>
            </a:r>
          </a:p>
          <a:p>
            <a:r>
              <a:rPr lang="en-IN" sz="2400" dirty="0"/>
              <a:t>The important attributes of NoSQL are</a:t>
            </a:r>
          </a:p>
          <a:p>
            <a:pPr lvl="1">
              <a:buFont typeface="Courier New" panose="02070309020205020404" pitchFamily="49" charset="0"/>
              <a:buChar char="o"/>
            </a:pPr>
            <a:r>
              <a:rPr lang="en-IN" dirty="0"/>
              <a:t>Scale </a:t>
            </a:r>
          </a:p>
          <a:p>
            <a:pPr lvl="1">
              <a:buFont typeface="Courier New" panose="02070309020205020404" pitchFamily="49" charset="0"/>
              <a:buChar char="o"/>
            </a:pPr>
            <a:r>
              <a:rPr lang="en-IN" dirty="0"/>
              <a:t>Performance</a:t>
            </a:r>
          </a:p>
          <a:p>
            <a:pPr lvl="1">
              <a:buFont typeface="Courier New" panose="02070309020205020404" pitchFamily="49" charset="0"/>
              <a:buChar char="o"/>
            </a:pPr>
            <a:r>
              <a:rPr lang="en-IN" dirty="0"/>
              <a:t>Ease of use</a:t>
            </a:r>
          </a:p>
          <a:p>
            <a:endParaRPr lang="en-US" dirty="0"/>
          </a:p>
        </p:txBody>
      </p:sp>
      <p:sp>
        <p:nvSpPr>
          <p:cNvPr id="4" name="Slide Number Placeholder 3"/>
          <p:cNvSpPr>
            <a:spLocks noGrp="1"/>
          </p:cNvSpPr>
          <p:nvPr>
            <p:ph type="sldNum" sz="quarter" idx="5"/>
          </p:nvPr>
        </p:nvSpPr>
        <p:spPr/>
        <p:txBody>
          <a:bodyPr/>
          <a:lstStyle/>
          <a:p>
            <a:fld id="{8179FC35-B47B-7548-B464-766A56E8499E}" type="slidenum">
              <a:rPr lang="en-US" smtClean="0"/>
              <a:t>13</a:t>
            </a:fld>
            <a:endParaRPr lang="en-US"/>
          </a:p>
        </p:txBody>
      </p:sp>
    </p:spTree>
    <p:extLst>
      <p:ext uri="{BB962C8B-B14F-4D97-AF65-F5344CB8AC3E}">
        <p14:creationId xmlns:p14="http://schemas.microsoft.com/office/powerpoint/2010/main" val="2821727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9FC35-B47B-7548-B464-766A56E8499E}" type="slidenum">
              <a:rPr lang="en-US" smtClean="0"/>
              <a:t>19</a:t>
            </a:fld>
            <a:endParaRPr lang="en-US"/>
          </a:p>
        </p:txBody>
      </p:sp>
    </p:spTree>
    <p:extLst>
      <p:ext uri="{BB962C8B-B14F-4D97-AF65-F5344CB8AC3E}">
        <p14:creationId xmlns:p14="http://schemas.microsoft.com/office/powerpoint/2010/main" val="2497260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1FAA8-A29E-8C4B-B6AB-83949BC22B7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CE5D6CF-250A-7A4C-94D3-A288BD1764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9FEBBF8-5772-0E44-8959-8F3F97D1AB0A}"/>
              </a:ext>
            </a:extLst>
          </p:cNvPr>
          <p:cNvSpPr>
            <a:spLocks noGrp="1"/>
          </p:cNvSpPr>
          <p:nvPr>
            <p:ph type="dt" sz="half" idx="10"/>
          </p:nvPr>
        </p:nvSpPr>
        <p:spPr/>
        <p:txBody>
          <a:bodyPr/>
          <a:lstStyle/>
          <a:p>
            <a:fld id="{24243942-35F0-1A41-A51F-268220FE81FE}" type="datetime1">
              <a:rPr lang="en-IN" smtClean="0"/>
              <a:t>26/02/20</a:t>
            </a:fld>
            <a:endParaRPr lang="en-US"/>
          </a:p>
        </p:txBody>
      </p:sp>
      <p:sp>
        <p:nvSpPr>
          <p:cNvPr id="5" name="Footer Placeholder 4">
            <a:extLst>
              <a:ext uri="{FF2B5EF4-FFF2-40B4-BE49-F238E27FC236}">
                <a16:creationId xmlns:a16="http://schemas.microsoft.com/office/drawing/2014/main" id="{DF9A5A4F-3ED0-9840-824A-88655C7C9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53CDFF-1C18-C842-8F94-AA1C3A2072F1}"/>
              </a:ext>
            </a:extLst>
          </p:cNvPr>
          <p:cNvSpPr>
            <a:spLocks noGrp="1"/>
          </p:cNvSpPr>
          <p:nvPr>
            <p:ph type="sldNum" sz="quarter" idx="12"/>
          </p:nvPr>
        </p:nvSpPr>
        <p:spPr/>
        <p:txBody>
          <a:bodyPr/>
          <a:lstStyle>
            <a:lvl1pPr>
              <a:defRPr>
                <a:solidFill>
                  <a:schemeClr val="bg1">
                    <a:lumMod val="65000"/>
                  </a:schemeClr>
                </a:solidFill>
              </a:defRPr>
            </a:lvl1pPr>
          </a:lstStyle>
          <a:p>
            <a:fld id="{30E048A5-8DD6-994D-BB65-E81D2E1286B5}" type="slidenum">
              <a:rPr lang="en-US" smtClean="0"/>
              <a:pPr/>
              <a:t>‹#›</a:t>
            </a:fld>
            <a:endParaRPr lang="en-US"/>
          </a:p>
        </p:txBody>
      </p:sp>
    </p:spTree>
    <p:extLst>
      <p:ext uri="{BB962C8B-B14F-4D97-AF65-F5344CB8AC3E}">
        <p14:creationId xmlns:p14="http://schemas.microsoft.com/office/powerpoint/2010/main" val="2807382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91D55-B8AA-EC4D-8EC9-1AC16A1B97C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DEEC59D-8BA9-0D4B-BECE-456BD3821DB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832034-BA3B-0A4F-B2FE-898F28CAF423}"/>
              </a:ext>
            </a:extLst>
          </p:cNvPr>
          <p:cNvSpPr>
            <a:spLocks noGrp="1"/>
          </p:cNvSpPr>
          <p:nvPr>
            <p:ph type="dt" sz="half" idx="10"/>
          </p:nvPr>
        </p:nvSpPr>
        <p:spPr/>
        <p:txBody>
          <a:bodyPr/>
          <a:lstStyle/>
          <a:p>
            <a:fld id="{EFDDC683-79A6-D54A-9287-CA36DC64ECA2}" type="datetime1">
              <a:rPr lang="en-IN" smtClean="0"/>
              <a:t>26/02/20</a:t>
            </a:fld>
            <a:endParaRPr lang="en-US"/>
          </a:p>
        </p:txBody>
      </p:sp>
      <p:sp>
        <p:nvSpPr>
          <p:cNvPr id="5" name="Footer Placeholder 4">
            <a:extLst>
              <a:ext uri="{FF2B5EF4-FFF2-40B4-BE49-F238E27FC236}">
                <a16:creationId xmlns:a16="http://schemas.microsoft.com/office/drawing/2014/main" id="{B8A7CA24-90E3-8842-9556-9CADA27DB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CD621-EB90-874B-AFEC-8AB605524AE9}"/>
              </a:ext>
            </a:extLst>
          </p:cNvPr>
          <p:cNvSpPr>
            <a:spLocks noGrp="1"/>
          </p:cNvSpPr>
          <p:nvPr>
            <p:ph type="sldNum" sz="quarter" idx="12"/>
          </p:nvPr>
        </p:nvSpPr>
        <p:spPr/>
        <p:txBody>
          <a:bodyPr/>
          <a:lstStyle/>
          <a:p>
            <a:fld id="{30E048A5-8DD6-994D-BB65-E81D2E1286B5}" type="slidenum">
              <a:rPr lang="en-US" smtClean="0"/>
              <a:t>‹#›</a:t>
            </a:fld>
            <a:endParaRPr lang="en-US"/>
          </a:p>
        </p:txBody>
      </p:sp>
    </p:spTree>
    <p:extLst>
      <p:ext uri="{BB962C8B-B14F-4D97-AF65-F5344CB8AC3E}">
        <p14:creationId xmlns:p14="http://schemas.microsoft.com/office/powerpoint/2010/main" val="218293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66E495-003D-7A4D-AAD1-5A67D353891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2F2497D-C730-3C49-B44B-703F0082BEE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20199E9-5E93-0A46-A1D4-F6BDEBA841EF}"/>
              </a:ext>
            </a:extLst>
          </p:cNvPr>
          <p:cNvSpPr>
            <a:spLocks noGrp="1"/>
          </p:cNvSpPr>
          <p:nvPr>
            <p:ph type="dt" sz="half" idx="10"/>
          </p:nvPr>
        </p:nvSpPr>
        <p:spPr/>
        <p:txBody>
          <a:bodyPr/>
          <a:lstStyle/>
          <a:p>
            <a:fld id="{4A48EBDB-4DE4-1A4A-BCB2-C8590ACA2B36}" type="datetime1">
              <a:rPr lang="en-IN" smtClean="0"/>
              <a:t>26/02/20</a:t>
            </a:fld>
            <a:endParaRPr lang="en-US"/>
          </a:p>
        </p:txBody>
      </p:sp>
      <p:sp>
        <p:nvSpPr>
          <p:cNvPr id="5" name="Footer Placeholder 4">
            <a:extLst>
              <a:ext uri="{FF2B5EF4-FFF2-40B4-BE49-F238E27FC236}">
                <a16:creationId xmlns:a16="http://schemas.microsoft.com/office/drawing/2014/main" id="{9EAB03AB-6A66-8544-B2E5-36EA55B0F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6F5F23-B546-5C49-ACE9-B91DD010354F}"/>
              </a:ext>
            </a:extLst>
          </p:cNvPr>
          <p:cNvSpPr>
            <a:spLocks noGrp="1"/>
          </p:cNvSpPr>
          <p:nvPr>
            <p:ph type="sldNum" sz="quarter" idx="12"/>
          </p:nvPr>
        </p:nvSpPr>
        <p:spPr/>
        <p:txBody>
          <a:bodyPr/>
          <a:lstStyle/>
          <a:p>
            <a:fld id="{30E048A5-8DD6-994D-BB65-E81D2E1286B5}" type="slidenum">
              <a:rPr lang="en-US" smtClean="0"/>
              <a:t>‹#›</a:t>
            </a:fld>
            <a:endParaRPr lang="en-US"/>
          </a:p>
        </p:txBody>
      </p:sp>
    </p:spTree>
    <p:extLst>
      <p:ext uri="{BB962C8B-B14F-4D97-AF65-F5344CB8AC3E}">
        <p14:creationId xmlns:p14="http://schemas.microsoft.com/office/powerpoint/2010/main" val="951204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F98C9A-14B1-574E-99C5-B1889174726E}"/>
              </a:ext>
            </a:extLst>
          </p:cNvPr>
          <p:cNvSpPr/>
          <p:nvPr userDrawn="1"/>
        </p:nvSpPr>
        <p:spPr bwMode="auto">
          <a:xfrm>
            <a:off x="0" y="0"/>
            <a:ext cx="12192000" cy="681037"/>
          </a:xfrm>
          <a:prstGeom prst="rect">
            <a:avLst/>
          </a:prstGeom>
          <a:gradFill flip="none" rotWithShape="1">
            <a:gsLst>
              <a:gs pos="0">
                <a:srgbClr val="17687B"/>
              </a:gs>
              <a:gs pos="50000">
                <a:srgbClr val="67BEE8"/>
              </a:gs>
              <a:gs pos="100000">
                <a:srgbClr val="007698"/>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914598">
              <a:defRPr/>
            </a:pPr>
            <a:endParaRPr lang="en-US" sz="1600" dirty="0">
              <a:solidFill>
                <a:srgbClr val="000000"/>
              </a:solidFill>
              <a:latin typeface="IBM Plex Sans" charset="0"/>
              <a:ea typeface="IBM Plex Sans" charset="0"/>
              <a:cs typeface="IBM Plex Sans" charset="0"/>
              <a:sym typeface="Arial"/>
            </a:endParaRPr>
          </a:p>
        </p:txBody>
      </p:sp>
      <p:sp>
        <p:nvSpPr>
          <p:cNvPr id="2" name="Title 1">
            <a:extLst>
              <a:ext uri="{FF2B5EF4-FFF2-40B4-BE49-F238E27FC236}">
                <a16:creationId xmlns:a16="http://schemas.microsoft.com/office/drawing/2014/main" id="{C216EF41-99CA-B94B-A31B-8FEAA302A26A}"/>
              </a:ext>
            </a:extLst>
          </p:cNvPr>
          <p:cNvSpPr>
            <a:spLocks noGrp="1"/>
          </p:cNvSpPr>
          <p:nvPr>
            <p:ph type="title"/>
          </p:nvPr>
        </p:nvSpPr>
        <p:spPr>
          <a:xfrm>
            <a:off x="0" y="80110"/>
            <a:ext cx="10515600" cy="520815"/>
          </a:xfrm>
        </p:spPr>
        <p:txBody>
          <a:bodyPr>
            <a:noAutofit/>
          </a:bodyPr>
          <a:lstStyle>
            <a:lvl1pPr>
              <a:defRPr sz="3200" b="0" i="0">
                <a:solidFill>
                  <a:schemeClr val="bg1"/>
                </a:solidFill>
                <a:latin typeface="Calibri" panose="020F0502020204030204" pitchFamily="34" charset="0"/>
                <a:cs typeface="Calibri" panose="020F0502020204030204" pitchFamily="34"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CA1A3E50-4F5C-9640-8D42-373BC3E0B0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0FB9447-D428-3946-ABF9-50C450287C9E}"/>
              </a:ext>
            </a:extLst>
          </p:cNvPr>
          <p:cNvSpPr>
            <a:spLocks noGrp="1"/>
          </p:cNvSpPr>
          <p:nvPr>
            <p:ph type="dt" sz="half" idx="10"/>
          </p:nvPr>
        </p:nvSpPr>
        <p:spPr/>
        <p:txBody>
          <a:bodyPr/>
          <a:lstStyle/>
          <a:p>
            <a:fld id="{1B4EE1E5-1402-EC4C-9048-BE6A3AA2BC87}" type="datetime1">
              <a:rPr lang="en-IN" smtClean="0"/>
              <a:t>26/02/20</a:t>
            </a:fld>
            <a:endParaRPr lang="en-US"/>
          </a:p>
        </p:txBody>
      </p:sp>
      <p:sp>
        <p:nvSpPr>
          <p:cNvPr id="5" name="Footer Placeholder 4">
            <a:extLst>
              <a:ext uri="{FF2B5EF4-FFF2-40B4-BE49-F238E27FC236}">
                <a16:creationId xmlns:a16="http://schemas.microsoft.com/office/drawing/2014/main" id="{2F4E70FF-F99B-A543-9A24-BC2CE2A74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21502-768A-EB45-BD0D-DCF9962D2442}"/>
              </a:ext>
            </a:extLst>
          </p:cNvPr>
          <p:cNvSpPr>
            <a:spLocks noGrp="1"/>
          </p:cNvSpPr>
          <p:nvPr>
            <p:ph type="sldNum" sz="quarter" idx="12"/>
          </p:nvPr>
        </p:nvSpPr>
        <p:spPr/>
        <p:txBody>
          <a:bodyPr/>
          <a:lstStyle/>
          <a:p>
            <a:fld id="{30E048A5-8DD6-994D-BB65-E81D2E1286B5}" type="slidenum">
              <a:rPr lang="en-US" smtClean="0"/>
              <a:t>‹#›</a:t>
            </a:fld>
            <a:endParaRPr lang="en-US" dirty="0"/>
          </a:p>
        </p:txBody>
      </p:sp>
      <p:pic>
        <p:nvPicPr>
          <p:cNvPr id="8" name="Picture 7">
            <a:extLst>
              <a:ext uri="{FF2B5EF4-FFF2-40B4-BE49-F238E27FC236}">
                <a16:creationId xmlns:a16="http://schemas.microsoft.com/office/drawing/2014/main" id="{1A2F4085-F439-4648-A470-54923EF31708}"/>
              </a:ext>
            </a:extLst>
          </p:cNvPr>
          <p:cNvPicPr>
            <a:picLocks noChangeAspect="1"/>
          </p:cNvPicPr>
          <p:nvPr userDrawn="1"/>
        </p:nvPicPr>
        <p:blipFill>
          <a:blip r:embed="rId2"/>
          <a:stretch>
            <a:fillRect/>
          </a:stretch>
        </p:blipFill>
        <p:spPr>
          <a:xfrm>
            <a:off x="11105791" y="154683"/>
            <a:ext cx="981204" cy="371668"/>
          </a:xfrm>
          <a:prstGeom prst="rect">
            <a:avLst/>
          </a:prstGeom>
        </p:spPr>
      </p:pic>
    </p:spTree>
    <p:extLst>
      <p:ext uri="{BB962C8B-B14F-4D97-AF65-F5344CB8AC3E}">
        <p14:creationId xmlns:p14="http://schemas.microsoft.com/office/powerpoint/2010/main" val="2529612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9CA0-1A2E-FF40-A126-2548D622F45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3691661-131E-D94B-A73D-F5D30EE325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E053828-43E2-FE4A-BDBD-377ACEF75B1D}"/>
              </a:ext>
            </a:extLst>
          </p:cNvPr>
          <p:cNvSpPr>
            <a:spLocks noGrp="1"/>
          </p:cNvSpPr>
          <p:nvPr>
            <p:ph type="dt" sz="half" idx="10"/>
          </p:nvPr>
        </p:nvSpPr>
        <p:spPr/>
        <p:txBody>
          <a:bodyPr/>
          <a:lstStyle/>
          <a:p>
            <a:fld id="{DC65001A-5A42-A84C-937E-1ED2B4CFE81E}" type="datetime1">
              <a:rPr lang="en-IN" smtClean="0"/>
              <a:t>26/02/20</a:t>
            </a:fld>
            <a:endParaRPr lang="en-US"/>
          </a:p>
        </p:txBody>
      </p:sp>
      <p:sp>
        <p:nvSpPr>
          <p:cNvPr id="5" name="Footer Placeholder 4">
            <a:extLst>
              <a:ext uri="{FF2B5EF4-FFF2-40B4-BE49-F238E27FC236}">
                <a16:creationId xmlns:a16="http://schemas.microsoft.com/office/drawing/2014/main" id="{6C2E7BBE-1A29-9C4F-A52E-DF4BC28E6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40D61-F720-1344-B386-C897C7F0D0F8}"/>
              </a:ext>
            </a:extLst>
          </p:cNvPr>
          <p:cNvSpPr>
            <a:spLocks noGrp="1"/>
          </p:cNvSpPr>
          <p:nvPr>
            <p:ph type="sldNum" sz="quarter" idx="12"/>
          </p:nvPr>
        </p:nvSpPr>
        <p:spPr/>
        <p:txBody>
          <a:bodyPr/>
          <a:lstStyle/>
          <a:p>
            <a:fld id="{30E048A5-8DD6-994D-BB65-E81D2E1286B5}" type="slidenum">
              <a:rPr lang="en-US" smtClean="0"/>
              <a:t>‹#›</a:t>
            </a:fld>
            <a:endParaRPr lang="en-US"/>
          </a:p>
        </p:txBody>
      </p:sp>
    </p:spTree>
    <p:extLst>
      <p:ext uri="{BB962C8B-B14F-4D97-AF65-F5344CB8AC3E}">
        <p14:creationId xmlns:p14="http://schemas.microsoft.com/office/powerpoint/2010/main" val="1370094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1C57D-5811-7741-8C3D-1AB0836809C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1761963-CD8D-144B-9F0D-D445E0ED73E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74B2AAF-2D6C-7943-8EC7-4DF77C9B4E1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7556F59-91CE-F642-8FBF-0C50A28E02B5}"/>
              </a:ext>
            </a:extLst>
          </p:cNvPr>
          <p:cNvSpPr>
            <a:spLocks noGrp="1"/>
          </p:cNvSpPr>
          <p:nvPr>
            <p:ph type="dt" sz="half" idx="10"/>
          </p:nvPr>
        </p:nvSpPr>
        <p:spPr/>
        <p:txBody>
          <a:bodyPr/>
          <a:lstStyle/>
          <a:p>
            <a:fld id="{57110341-2F82-3C48-8C43-FAAA6CA20BA8}" type="datetime1">
              <a:rPr lang="en-IN" smtClean="0"/>
              <a:t>26/02/20</a:t>
            </a:fld>
            <a:endParaRPr lang="en-US"/>
          </a:p>
        </p:txBody>
      </p:sp>
      <p:sp>
        <p:nvSpPr>
          <p:cNvPr id="6" name="Footer Placeholder 5">
            <a:extLst>
              <a:ext uri="{FF2B5EF4-FFF2-40B4-BE49-F238E27FC236}">
                <a16:creationId xmlns:a16="http://schemas.microsoft.com/office/drawing/2014/main" id="{80C14E9B-7D1F-BC42-86A7-BA35BE823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707F97-DE10-7646-8D3A-48E7F2A96CCB}"/>
              </a:ext>
            </a:extLst>
          </p:cNvPr>
          <p:cNvSpPr>
            <a:spLocks noGrp="1"/>
          </p:cNvSpPr>
          <p:nvPr>
            <p:ph type="sldNum" sz="quarter" idx="12"/>
          </p:nvPr>
        </p:nvSpPr>
        <p:spPr/>
        <p:txBody>
          <a:bodyPr/>
          <a:lstStyle/>
          <a:p>
            <a:fld id="{30E048A5-8DD6-994D-BB65-E81D2E1286B5}" type="slidenum">
              <a:rPr lang="en-US" smtClean="0"/>
              <a:t>‹#›</a:t>
            </a:fld>
            <a:endParaRPr lang="en-US"/>
          </a:p>
        </p:txBody>
      </p:sp>
    </p:spTree>
    <p:extLst>
      <p:ext uri="{BB962C8B-B14F-4D97-AF65-F5344CB8AC3E}">
        <p14:creationId xmlns:p14="http://schemas.microsoft.com/office/powerpoint/2010/main" val="117902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9E9EF-BE34-784E-995A-21F18D17AEF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74D7DF8-197D-FE43-9EE2-13154CC51E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4449D4C-311D-1149-A6F1-48000E3CE9F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8E7BE1A-6083-8444-9172-0B2A4884DD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8B702C8-9D6D-5945-9645-63A89D46DEC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5678E22-D69F-DA49-AC3D-008273808687}"/>
              </a:ext>
            </a:extLst>
          </p:cNvPr>
          <p:cNvSpPr>
            <a:spLocks noGrp="1"/>
          </p:cNvSpPr>
          <p:nvPr>
            <p:ph type="dt" sz="half" idx="10"/>
          </p:nvPr>
        </p:nvSpPr>
        <p:spPr/>
        <p:txBody>
          <a:bodyPr/>
          <a:lstStyle/>
          <a:p>
            <a:fld id="{61B4ECBE-51C7-AA41-AF42-02F9E1BAA4FA}" type="datetime1">
              <a:rPr lang="en-IN" smtClean="0"/>
              <a:t>26/02/20</a:t>
            </a:fld>
            <a:endParaRPr lang="en-US"/>
          </a:p>
        </p:txBody>
      </p:sp>
      <p:sp>
        <p:nvSpPr>
          <p:cNvPr id="8" name="Footer Placeholder 7">
            <a:extLst>
              <a:ext uri="{FF2B5EF4-FFF2-40B4-BE49-F238E27FC236}">
                <a16:creationId xmlns:a16="http://schemas.microsoft.com/office/drawing/2014/main" id="{0EB0101B-7A8D-094A-BCC2-E9F2350FE2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8FA7C9-0E6E-8044-8651-080486D9FDD3}"/>
              </a:ext>
            </a:extLst>
          </p:cNvPr>
          <p:cNvSpPr>
            <a:spLocks noGrp="1"/>
          </p:cNvSpPr>
          <p:nvPr>
            <p:ph type="sldNum" sz="quarter" idx="12"/>
          </p:nvPr>
        </p:nvSpPr>
        <p:spPr/>
        <p:txBody>
          <a:bodyPr/>
          <a:lstStyle/>
          <a:p>
            <a:fld id="{30E048A5-8DD6-994D-BB65-E81D2E1286B5}" type="slidenum">
              <a:rPr lang="en-US" smtClean="0"/>
              <a:t>‹#›</a:t>
            </a:fld>
            <a:endParaRPr lang="en-US"/>
          </a:p>
        </p:txBody>
      </p:sp>
    </p:spTree>
    <p:extLst>
      <p:ext uri="{BB962C8B-B14F-4D97-AF65-F5344CB8AC3E}">
        <p14:creationId xmlns:p14="http://schemas.microsoft.com/office/powerpoint/2010/main" val="379049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A749E-F2C0-A149-8C57-6EFA14FE334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4005FA4-4F28-D941-8203-267893395C58}"/>
              </a:ext>
            </a:extLst>
          </p:cNvPr>
          <p:cNvSpPr>
            <a:spLocks noGrp="1"/>
          </p:cNvSpPr>
          <p:nvPr>
            <p:ph type="dt" sz="half" idx="10"/>
          </p:nvPr>
        </p:nvSpPr>
        <p:spPr/>
        <p:txBody>
          <a:bodyPr/>
          <a:lstStyle/>
          <a:p>
            <a:fld id="{83F2BD47-D6EF-5241-86C7-20D0D0FF6A41}" type="datetime1">
              <a:rPr lang="en-IN" smtClean="0"/>
              <a:t>26/02/20</a:t>
            </a:fld>
            <a:endParaRPr lang="en-US"/>
          </a:p>
        </p:txBody>
      </p:sp>
      <p:sp>
        <p:nvSpPr>
          <p:cNvPr id="4" name="Footer Placeholder 3">
            <a:extLst>
              <a:ext uri="{FF2B5EF4-FFF2-40B4-BE49-F238E27FC236}">
                <a16:creationId xmlns:a16="http://schemas.microsoft.com/office/drawing/2014/main" id="{B1CDC29C-A49B-0E40-BB11-36FC656D64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5F9FBA-082E-C648-A0BF-B0E3D75D6B84}"/>
              </a:ext>
            </a:extLst>
          </p:cNvPr>
          <p:cNvSpPr>
            <a:spLocks noGrp="1"/>
          </p:cNvSpPr>
          <p:nvPr>
            <p:ph type="sldNum" sz="quarter" idx="12"/>
          </p:nvPr>
        </p:nvSpPr>
        <p:spPr/>
        <p:txBody>
          <a:bodyPr/>
          <a:lstStyle/>
          <a:p>
            <a:fld id="{30E048A5-8DD6-994D-BB65-E81D2E1286B5}" type="slidenum">
              <a:rPr lang="en-US" smtClean="0"/>
              <a:t>‹#›</a:t>
            </a:fld>
            <a:endParaRPr lang="en-US"/>
          </a:p>
        </p:txBody>
      </p:sp>
    </p:spTree>
    <p:extLst>
      <p:ext uri="{BB962C8B-B14F-4D97-AF65-F5344CB8AC3E}">
        <p14:creationId xmlns:p14="http://schemas.microsoft.com/office/powerpoint/2010/main" val="3479245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05BA67-FFE1-264D-AA2C-5DAD30CFF3D5}"/>
              </a:ext>
            </a:extLst>
          </p:cNvPr>
          <p:cNvSpPr>
            <a:spLocks noGrp="1"/>
          </p:cNvSpPr>
          <p:nvPr>
            <p:ph type="dt" sz="half" idx="10"/>
          </p:nvPr>
        </p:nvSpPr>
        <p:spPr/>
        <p:txBody>
          <a:bodyPr/>
          <a:lstStyle/>
          <a:p>
            <a:fld id="{BC98612E-B12E-604E-B466-CD43C50119D4}" type="datetime1">
              <a:rPr lang="en-IN" smtClean="0"/>
              <a:t>26/02/20</a:t>
            </a:fld>
            <a:endParaRPr lang="en-US"/>
          </a:p>
        </p:txBody>
      </p:sp>
      <p:sp>
        <p:nvSpPr>
          <p:cNvPr id="3" name="Footer Placeholder 2">
            <a:extLst>
              <a:ext uri="{FF2B5EF4-FFF2-40B4-BE49-F238E27FC236}">
                <a16:creationId xmlns:a16="http://schemas.microsoft.com/office/drawing/2014/main" id="{85EDB0FE-1F81-804B-9990-4221F3C156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300000-3D70-ED4F-9A09-5B7B2ED71DBD}"/>
              </a:ext>
            </a:extLst>
          </p:cNvPr>
          <p:cNvSpPr>
            <a:spLocks noGrp="1"/>
          </p:cNvSpPr>
          <p:nvPr>
            <p:ph type="sldNum" sz="quarter" idx="12"/>
          </p:nvPr>
        </p:nvSpPr>
        <p:spPr/>
        <p:txBody>
          <a:bodyPr/>
          <a:lstStyle/>
          <a:p>
            <a:fld id="{30E048A5-8DD6-994D-BB65-E81D2E1286B5}" type="slidenum">
              <a:rPr lang="en-US" smtClean="0"/>
              <a:t>‹#›</a:t>
            </a:fld>
            <a:endParaRPr lang="en-US"/>
          </a:p>
        </p:txBody>
      </p:sp>
    </p:spTree>
    <p:extLst>
      <p:ext uri="{BB962C8B-B14F-4D97-AF65-F5344CB8AC3E}">
        <p14:creationId xmlns:p14="http://schemas.microsoft.com/office/powerpoint/2010/main" val="83150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F018B-C214-E848-88B0-02B0887E3C6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DD384FC-A0F5-9A42-9220-7C9551794D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D0A81C-EB01-1246-BE5F-C8C47D975A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96A7A5D-2B9F-8242-87AF-481B5831089F}"/>
              </a:ext>
            </a:extLst>
          </p:cNvPr>
          <p:cNvSpPr>
            <a:spLocks noGrp="1"/>
          </p:cNvSpPr>
          <p:nvPr>
            <p:ph type="dt" sz="half" idx="10"/>
          </p:nvPr>
        </p:nvSpPr>
        <p:spPr/>
        <p:txBody>
          <a:bodyPr/>
          <a:lstStyle/>
          <a:p>
            <a:fld id="{9EBE04C9-212D-1A45-A201-B7180D91291E}" type="datetime1">
              <a:rPr lang="en-IN" smtClean="0"/>
              <a:t>26/02/20</a:t>
            </a:fld>
            <a:endParaRPr lang="en-US"/>
          </a:p>
        </p:txBody>
      </p:sp>
      <p:sp>
        <p:nvSpPr>
          <p:cNvPr id="6" name="Footer Placeholder 5">
            <a:extLst>
              <a:ext uri="{FF2B5EF4-FFF2-40B4-BE49-F238E27FC236}">
                <a16:creationId xmlns:a16="http://schemas.microsoft.com/office/drawing/2014/main" id="{91D478B9-972E-6B46-B1CE-D7A04A7E7B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4CA113-FE2B-B748-B498-AA2D5E297D52}"/>
              </a:ext>
            </a:extLst>
          </p:cNvPr>
          <p:cNvSpPr>
            <a:spLocks noGrp="1"/>
          </p:cNvSpPr>
          <p:nvPr>
            <p:ph type="sldNum" sz="quarter" idx="12"/>
          </p:nvPr>
        </p:nvSpPr>
        <p:spPr/>
        <p:txBody>
          <a:bodyPr/>
          <a:lstStyle/>
          <a:p>
            <a:fld id="{30E048A5-8DD6-994D-BB65-E81D2E1286B5}" type="slidenum">
              <a:rPr lang="en-US" smtClean="0"/>
              <a:t>‹#›</a:t>
            </a:fld>
            <a:endParaRPr lang="en-US"/>
          </a:p>
        </p:txBody>
      </p:sp>
    </p:spTree>
    <p:extLst>
      <p:ext uri="{BB962C8B-B14F-4D97-AF65-F5344CB8AC3E}">
        <p14:creationId xmlns:p14="http://schemas.microsoft.com/office/powerpoint/2010/main" val="1626323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92B36-E76E-3F4D-A08B-5432560A748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3BB4F32-CC72-744A-9850-BE67961E04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CDD0EB-4B45-D849-9F97-3490D56C5F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DDF3713-3AA8-944B-913D-98773BBEFC4E}"/>
              </a:ext>
            </a:extLst>
          </p:cNvPr>
          <p:cNvSpPr>
            <a:spLocks noGrp="1"/>
          </p:cNvSpPr>
          <p:nvPr>
            <p:ph type="dt" sz="half" idx="10"/>
          </p:nvPr>
        </p:nvSpPr>
        <p:spPr/>
        <p:txBody>
          <a:bodyPr/>
          <a:lstStyle/>
          <a:p>
            <a:fld id="{FF9DB439-2ACC-614E-9E21-589108930DDB}" type="datetime1">
              <a:rPr lang="en-IN" smtClean="0"/>
              <a:t>26/02/20</a:t>
            </a:fld>
            <a:endParaRPr lang="en-US"/>
          </a:p>
        </p:txBody>
      </p:sp>
      <p:sp>
        <p:nvSpPr>
          <p:cNvPr id="6" name="Footer Placeholder 5">
            <a:extLst>
              <a:ext uri="{FF2B5EF4-FFF2-40B4-BE49-F238E27FC236}">
                <a16:creationId xmlns:a16="http://schemas.microsoft.com/office/drawing/2014/main" id="{67801C46-0169-D04B-8E15-7B00646E0F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38D85E-BB67-0A4A-A73C-BFD6E96FB260}"/>
              </a:ext>
            </a:extLst>
          </p:cNvPr>
          <p:cNvSpPr>
            <a:spLocks noGrp="1"/>
          </p:cNvSpPr>
          <p:nvPr>
            <p:ph type="sldNum" sz="quarter" idx="12"/>
          </p:nvPr>
        </p:nvSpPr>
        <p:spPr/>
        <p:txBody>
          <a:bodyPr/>
          <a:lstStyle/>
          <a:p>
            <a:fld id="{30E048A5-8DD6-994D-BB65-E81D2E1286B5}" type="slidenum">
              <a:rPr lang="en-US" smtClean="0"/>
              <a:t>‹#›</a:t>
            </a:fld>
            <a:endParaRPr lang="en-US"/>
          </a:p>
        </p:txBody>
      </p:sp>
    </p:spTree>
    <p:extLst>
      <p:ext uri="{BB962C8B-B14F-4D97-AF65-F5344CB8AC3E}">
        <p14:creationId xmlns:p14="http://schemas.microsoft.com/office/powerpoint/2010/main" val="3416145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77E251-171B-E749-B099-6C0D6CEA66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01B75DB-78B4-6644-8536-9B0B17BF2E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BE61556-4EBB-7749-8EE4-31F65287FE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99D2FC-BCF8-794C-B389-7A808A289FAB}" type="datetime1">
              <a:rPr lang="en-IN" smtClean="0"/>
              <a:t>26/02/20</a:t>
            </a:fld>
            <a:endParaRPr lang="en-US"/>
          </a:p>
        </p:txBody>
      </p:sp>
      <p:sp>
        <p:nvSpPr>
          <p:cNvPr id="5" name="Footer Placeholder 4">
            <a:extLst>
              <a:ext uri="{FF2B5EF4-FFF2-40B4-BE49-F238E27FC236}">
                <a16:creationId xmlns:a16="http://schemas.microsoft.com/office/drawing/2014/main" id="{3DE51FFD-670B-1E41-9318-16F4722319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E2DAEA-504D-4546-9DD2-5D667E4A78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E048A5-8DD6-994D-BB65-E81D2E1286B5}" type="slidenum">
              <a:rPr lang="en-US" smtClean="0"/>
              <a:t>‹#›</a:t>
            </a:fld>
            <a:endParaRPr lang="en-US"/>
          </a:p>
        </p:txBody>
      </p:sp>
    </p:spTree>
    <p:extLst>
      <p:ext uri="{BB962C8B-B14F-4D97-AF65-F5344CB8AC3E}">
        <p14:creationId xmlns:p14="http://schemas.microsoft.com/office/powerpoint/2010/main" val="3323429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tiff"/></Relationships>
</file>

<file path=ppt/slides/_rels/slide24.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33.tiff"/></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54.tiff"/><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3.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5.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4.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25.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6.tif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8.tiff"/><Relationship Id="rId4" Type="http://schemas.openxmlformats.org/officeDocument/2006/relationships/image" Target="../media/image127.tiff"/></Relationships>
</file>

<file path=ppt/slides/_rels/slide8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32.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3.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5.tiff"/><Relationship Id="rId2" Type="http://schemas.openxmlformats.org/officeDocument/2006/relationships/image" Target="../media/image134.tiff"/><Relationship Id="rId1" Type="http://schemas.openxmlformats.org/officeDocument/2006/relationships/slideLayout" Target="../slideLayouts/slideLayout2.xml"/><Relationship Id="rId4" Type="http://schemas.openxmlformats.org/officeDocument/2006/relationships/image" Target="../media/image136.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03A73D6-AEF6-6B42-A61A-1DAD39490E6B}"/>
              </a:ext>
            </a:extLst>
          </p:cNvPr>
          <p:cNvGrpSpPr/>
          <p:nvPr/>
        </p:nvGrpSpPr>
        <p:grpSpPr>
          <a:xfrm>
            <a:off x="2695903" y="4141583"/>
            <a:ext cx="9018847" cy="2190469"/>
            <a:chOff x="4853547" y="1458511"/>
            <a:chExt cx="6950356" cy="4800601"/>
          </a:xfrm>
        </p:grpSpPr>
        <p:sp>
          <p:nvSpPr>
            <p:cNvPr id="6" name="Rectangle 5">
              <a:extLst>
                <a:ext uri="{FF2B5EF4-FFF2-40B4-BE49-F238E27FC236}">
                  <a16:creationId xmlns:a16="http://schemas.microsoft.com/office/drawing/2014/main" id="{86BD9F44-5767-D046-905F-504FB1E47AA8}"/>
                </a:ext>
              </a:extLst>
            </p:cNvPr>
            <p:cNvSpPr/>
            <p:nvPr/>
          </p:nvSpPr>
          <p:spPr bwMode="auto">
            <a:xfrm>
              <a:off x="4853547" y="1458511"/>
              <a:ext cx="6950356" cy="4800601"/>
            </a:xfrm>
            <a:prstGeom prst="rect">
              <a:avLst/>
            </a:prstGeom>
            <a:gradFill flip="none" rotWithShape="1">
              <a:gsLst>
                <a:gs pos="0">
                  <a:srgbClr val="17687B"/>
                </a:gs>
                <a:gs pos="50000">
                  <a:srgbClr val="67BEE8"/>
                </a:gs>
                <a:gs pos="100000">
                  <a:srgbClr val="007698"/>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914598">
                <a:defRPr/>
              </a:pPr>
              <a:endParaRPr lang="en-US" sz="1867" dirty="0">
                <a:solidFill>
                  <a:srgbClr val="000000"/>
                </a:solidFill>
                <a:latin typeface="IBM Plex Sans" charset="0"/>
                <a:ea typeface="IBM Plex Sans" charset="0"/>
                <a:cs typeface="IBM Plex Sans" charset="0"/>
                <a:sym typeface="Arial"/>
              </a:endParaRPr>
            </a:p>
          </p:txBody>
        </p:sp>
        <p:sp>
          <p:nvSpPr>
            <p:cNvPr id="7" name="Rectangle 6">
              <a:extLst>
                <a:ext uri="{FF2B5EF4-FFF2-40B4-BE49-F238E27FC236}">
                  <a16:creationId xmlns:a16="http://schemas.microsoft.com/office/drawing/2014/main" id="{DCDE5193-DB25-0348-8185-E1A9A1689530}"/>
                </a:ext>
              </a:extLst>
            </p:cNvPr>
            <p:cNvSpPr/>
            <p:nvPr/>
          </p:nvSpPr>
          <p:spPr>
            <a:xfrm>
              <a:off x="4853547" y="1568009"/>
              <a:ext cx="6812397" cy="646332"/>
            </a:xfrm>
            <a:prstGeom prst="rect">
              <a:avLst/>
            </a:prstGeom>
          </p:spPr>
          <p:txBody>
            <a:bodyPr wrap="square">
              <a:spAutoFit/>
            </a:bodyPr>
            <a:lstStyle/>
            <a:p>
              <a:pPr algn="ctr"/>
              <a:r>
                <a:rPr lang="en-US" sz="3600" dirty="0">
                  <a:solidFill>
                    <a:schemeClr val="bg1"/>
                  </a:solidFill>
                  <a:latin typeface="Calibri" panose="020F0502020204030204" pitchFamily="34" charset="0"/>
                  <a:ea typeface="IBM Plex Sans" charset="0"/>
                  <a:cs typeface="Calibri" panose="020F0502020204030204" pitchFamily="34" charset="0"/>
                </a:rPr>
                <a:t>Database Management System</a:t>
              </a:r>
            </a:p>
          </p:txBody>
        </p:sp>
        <p:sp>
          <p:nvSpPr>
            <p:cNvPr id="8" name="TextBox 7">
              <a:extLst>
                <a:ext uri="{FF2B5EF4-FFF2-40B4-BE49-F238E27FC236}">
                  <a16:creationId xmlns:a16="http://schemas.microsoft.com/office/drawing/2014/main" id="{0023A8B5-CFFC-0245-B6BA-8BDC47AF5AB8}"/>
                </a:ext>
              </a:extLst>
            </p:cNvPr>
            <p:cNvSpPr txBox="1"/>
            <p:nvPr/>
          </p:nvSpPr>
          <p:spPr>
            <a:xfrm>
              <a:off x="4853547" y="4572540"/>
              <a:ext cx="1552758" cy="832049"/>
            </a:xfrm>
            <a:prstGeom prst="rect">
              <a:avLst/>
            </a:prstGeom>
            <a:noFill/>
          </p:spPr>
          <p:txBody>
            <a:bodyPr wrap="square" rtlCol="0">
              <a:spAutoFit/>
            </a:bodyPr>
            <a:lstStyle/>
            <a:p>
              <a:pPr algn="r"/>
              <a:r>
                <a:rPr lang="en-IN" sz="1867" dirty="0">
                  <a:solidFill>
                    <a:schemeClr val="bg1"/>
                  </a:solidFill>
                </a:rPr>
                <a:t>IBM Software Lab</a:t>
              </a:r>
            </a:p>
          </p:txBody>
        </p:sp>
        <p:sp>
          <p:nvSpPr>
            <p:cNvPr id="9" name="TextBox 8">
              <a:extLst>
                <a:ext uri="{FF2B5EF4-FFF2-40B4-BE49-F238E27FC236}">
                  <a16:creationId xmlns:a16="http://schemas.microsoft.com/office/drawing/2014/main" id="{DB64D646-AB23-4F4E-80ED-A52CD2455B33}"/>
                </a:ext>
              </a:extLst>
            </p:cNvPr>
            <p:cNvSpPr txBox="1"/>
            <p:nvPr/>
          </p:nvSpPr>
          <p:spPr>
            <a:xfrm>
              <a:off x="4970994" y="5321348"/>
              <a:ext cx="849086" cy="276999"/>
            </a:xfrm>
            <a:prstGeom prst="rect">
              <a:avLst/>
            </a:prstGeom>
            <a:noFill/>
          </p:spPr>
          <p:txBody>
            <a:bodyPr wrap="square" rtlCol="0">
              <a:spAutoFit/>
            </a:bodyPr>
            <a:lstStyle/>
            <a:p>
              <a:r>
                <a:rPr lang="en-IN" sz="1200" dirty="0">
                  <a:solidFill>
                    <a:schemeClr val="bg1"/>
                  </a:solidFill>
                </a:rPr>
                <a:t>Feb 2020</a:t>
              </a:r>
            </a:p>
          </p:txBody>
        </p:sp>
      </p:grpSp>
      <p:pic>
        <p:nvPicPr>
          <p:cNvPr id="10" name="Picture 9">
            <a:extLst>
              <a:ext uri="{FF2B5EF4-FFF2-40B4-BE49-F238E27FC236}">
                <a16:creationId xmlns:a16="http://schemas.microsoft.com/office/drawing/2014/main" id="{08D98B26-37CB-A145-BD69-9F021B3B50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7250" y="5099971"/>
            <a:ext cx="1824151" cy="742734"/>
          </a:xfrm>
          <a:prstGeom prst="rect">
            <a:avLst/>
          </a:prstGeom>
        </p:spPr>
      </p:pic>
      <p:sp>
        <p:nvSpPr>
          <p:cNvPr id="2" name="Slide Number Placeholder 1">
            <a:extLst>
              <a:ext uri="{FF2B5EF4-FFF2-40B4-BE49-F238E27FC236}">
                <a16:creationId xmlns:a16="http://schemas.microsoft.com/office/drawing/2014/main" id="{C814DAE4-9115-EB4B-BE0F-D88D90261E5F}"/>
              </a:ext>
            </a:extLst>
          </p:cNvPr>
          <p:cNvSpPr>
            <a:spLocks noGrp="1"/>
          </p:cNvSpPr>
          <p:nvPr>
            <p:ph type="sldNum" sz="quarter" idx="12"/>
          </p:nvPr>
        </p:nvSpPr>
        <p:spPr/>
        <p:txBody>
          <a:bodyPr/>
          <a:lstStyle/>
          <a:p>
            <a:fld id="{30E048A5-8DD6-994D-BB65-E81D2E1286B5}" type="slidenum">
              <a:rPr lang="en-US" smtClean="0"/>
              <a:t>1</a:t>
            </a:fld>
            <a:endParaRPr lang="en-US"/>
          </a:p>
        </p:txBody>
      </p:sp>
      <p:pic>
        <p:nvPicPr>
          <p:cNvPr id="3" name="Picture 2">
            <a:extLst>
              <a:ext uri="{FF2B5EF4-FFF2-40B4-BE49-F238E27FC236}">
                <a16:creationId xmlns:a16="http://schemas.microsoft.com/office/drawing/2014/main" id="{8227D55A-D456-5447-B561-45A5D2AC48F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87199"/>
            <a:ext cx="12192000" cy="3552883"/>
          </a:xfrm>
          <a:prstGeom prst="rect">
            <a:avLst/>
          </a:prstGeom>
        </p:spPr>
      </p:pic>
      <p:sp>
        <p:nvSpPr>
          <p:cNvPr id="11" name="TextBox 10">
            <a:extLst>
              <a:ext uri="{FF2B5EF4-FFF2-40B4-BE49-F238E27FC236}">
                <a16:creationId xmlns:a16="http://schemas.microsoft.com/office/drawing/2014/main" id="{5151F26A-D742-2C49-B284-C32566F8D8F5}"/>
              </a:ext>
            </a:extLst>
          </p:cNvPr>
          <p:cNvSpPr txBox="1"/>
          <p:nvPr/>
        </p:nvSpPr>
        <p:spPr>
          <a:xfrm>
            <a:off x="8968069" y="5314556"/>
            <a:ext cx="2743200" cy="954300"/>
          </a:xfrm>
          <a:prstGeom prst="rect">
            <a:avLst/>
          </a:prstGeom>
          <a:noFill/>
        </p:spPr>
        <p:txBody>
          <a:bodyPr wrap="square" rtlCol="0">
            <a:spAutoFit/>
          </a:bodyPr>
          <a:lstStyle/>
          <a:p>
            <a:pPr algn="r"/>
            <a:r>
              <a:rPr lang="en-IN" sz="1867" dirty="0">
                <a:solidFill>
                  <a:schemeClr val="bg1"/>
                </a:solidFill>
              </a:rPr>
              <a:t>Arun Balasubramanyan</a:t>
            </a:r>
          </a:p>
          <a:p>
            <a:pPr algn="r"/>
            <a:r>
              <a:rPr lang="en-IN" sz="1867" dirty="0">
                <a:solidFill>
                  <a:schemeClr val="bg1"/>
                </a:solidFill>
              </a:rPr>
              <a:t>Jeya Gandhi Rajan M</a:t>
            </a:r>
          </a:p>
          <a:p>
            <a:pPr algn="r"/>
            <a:r>
              <a:rPr lang="en-IN" sz="1867" dirty="0">
                <a:solidFill>
                  <a:schemeClr val="bg1"/>
                </a:solidFill>
              </a:rPr>
              <a:t>Muthu Sundaravadivel</a:t>
            </a:r>
          </a:p>
        </p:txBody>
      </p:sp>
    </p:spTree>
    <p:extLst>
      <p:ext uri="{BB962C8B-B14F-4D97-AF65-F5344CB8AC3E}">
        <p14:creationId xmlns:p14="http://schemas.microsoft.com/office/powerpoint/2010/main" val="422414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6D65F-2530-B644-B59B-D6E23BE7C11C}"/>
              </a:ext>
            </a:extLst>
          </p:cNvPr>
          <p:cNvSpPr>
            <a:spLocks noGrp="1"/>
          </p:cNvSpPr>
          <p:nvPr>
            <p:ph type="title"/>
          </p:nvPr>
        </p:nvSpPr>
        <p:spPr/>
        <p:txBody>
          <a:bodyPr>
            <a:normAutofit fontScale="90000"/>
          </a:bodyPr>
          <a:lstStyle/>
          <a:p>
            <a:r>
              <a:rPr lang="en-US" dirty="0"/>
              <a:t>Relational Database</a:t>
            </a:r>
          </a:p>
        </p:txBody>
      </p:sp>
      <p:sp>
        <p:nvSpPr>
          <p:cNvPr id="3" name="Content Placeholder 2">
            <a:extLst>
              <a:ext uri="{FF2B5EF4-FFF2-40B4-BE49-F238E27FC236}">
                <a16:creationId xmlns:a16="http://schemas.microsoft.com/office/drawing/2014/main" id="{CAFD0D2D-E356-1947-9E32-1DFFFAFFA108}"/>
              </a:ext>
            </a:extLst>
          </p:cNvPr>
          <p:cNvSpPr>
            <a:spLocks noGrp="1"/>
          </p:cNvSpPr>
          <p:nvPr>
            <p:ph idx="1"/>
          </p:nvPr>
        </p:nvSpPr>
        <p:spPr>
          <a:xfrm>
            <a:off x="175318" y="1964352"/>
            <a:ext cx="6615677" cy="1181903"/>
          </a:xfrm>
          <a:ln>
            <a:solidFill>
              <a:schemeClr val="accent6">
                <a:lumMod val="60000"/>
                <a:lumOff val="40000"/>
              </a:schemeClr>
            </a:solidFill>
          </a:ln>
        </p:spPr>
        <p:txBody>
          <a:bodyPr>
            <a:normAutofit/>
          </a:bodyPr>
          <a:lstStyle/>
          <a:p>
            <a:r>
              <a:rPr lang="en-IN" sz="1600" dirty="0"/>
              <a:t>Data Definition Language (DDL) the built-in language</a:t>
            </a:r>
          </a:p>
          <a:p>
            <a:r>
              <a:rPr lang="en-IN" sz="1600" dirty="0"/>
              <a:t>DDL allows create/update/delete operations while db is running</a:t>
            </a:r>
          </a:p>
          <a:p>
            <a:r>
              <a:rPr lang="en-US" sz="1600" dirty="0"/>
              <a:t>Allows to change schema on the fly</a:t>
            </a:r>
          </a:p>
        </p:txBody>
      </p:sp>
      <p:sp>
        <p:nvSpPr>
          <p:cNvPr id="11" name="Content Placeholder 2">
            <a:extLst>
              <a:ext uri="{FF2B5EF4-FFF2-40B4-BE49-F238E27FC236}">
                <a16:creationId xmlns:a16="http://schemas.microsoft.com/office/drawing/2014/main" id="{0BB6AD55-91F0-9C47-87AA-94FC95394C00}"/>
              </a:ext>
            </a:extLst>
          </p:cNvPr>
          <p:cNvSpPr txBox="1">
            <a:spLocks/>
          </p:cNvSpPr>
          <p:nvPr/>
        </p:nvSpPr>
        <p:spPr>
          <a:xfrm>
            <a:off x="175317" y="3759257"/>
            <a:ext cx="6615679" cy="1181903"/>
          </a:xfrm>
          <a:prstGeom prst="rect">
            <a:avLst/>
          </a:prstGeom>
          <a:ln>
            <a:solidFill>
              <a:schemeClr val="accent6">
                <a:lumMod val="60000"/>
                <a:lumOff val="4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Avoid data duplication</a:t>
            </a:r>
          </a:p>
          <a:p>
            <a:r>
              <a:rPr lang="en-US" sz="1600" dirty="0"/>
              <a:t>Information is available only in one table. The reference table will have only the ID</a:t>
            </a:r>
          </a:p>
          <a:p>
            <a:r>
              <a:rPr lang="en-US" sz="1600" dirty="0"/>
              <a:t>Normalization</a:t>
            </a:r>
          </a:p>
        </p:txBody>
      </p:sp>
      <p:sp>
        <p:nvSpPr>
          <p:cNvPr id="13" name="Rectangle 12">
            <a:extLst>
              <a:ext uri="{FF2B5EF4-FFF2-40B4-BE49-F238E27FC236}">
                <a16:creationId xmlns:a16="http://schemas.microsoft.com/office/drawing/2014/main" id="{C56D7030-BA22-B043-8F19-33DA67FBDA19}"/>
              </a:ext>
            </a:extLst>
          </p:cNvPr>
          <p:cNvSpPr/>
          <p:nvPr/>
        </p:nvSpPr>
        <p:spPr>
          <a:xfrm>
            <a:off x="175319" y="1488731"/>
            <a:ext cx="1950687" cy="461665"/>
          </a:xfrm>
          <a:prstGeom prst="rect">
            <a:avLst/>
          </a:prstGeom>
          <a:solidFill>
            <a:schemeClr val="accent1">
              <a:lumMod val="75000"/>
            </a:schemeClr>
          </a:solidFill>
        </p:spPr>
        <p:txBody>
          <a:bodyPr wrap="square">
            <a:spAutoFit/>
          </a:bodyPr>
          <a:lstStyle/>
          <a:p>
            <a:r>
              <a:rPr lang="en-US" sz="2400" dirty="0">
                <a:solidFill>
                  <a:schemeClr val="bg1"/>
                </a:solidFill>
              </a:rPr>
              <a:t>Flexibility</a:t>
            </a:r>
          </a:p>
        </p:txBody>
      </p:sp>
      <p:sp>
        <p:nvSpPr>
          <p:cNvPr id="14" name="Rectangle 13">
            <a:extLst>
              <a:ext uri="{FF2B5EF4-FFF2-40B4-BE49-F238E27FC236}">
                <a16:creationId xmlns:a16="http://schemas.microsoft.com/office/drawing/2014/main" id="{9FC9A4EE-D2EB-8645-923B-DCA6888BF723}"/>
              </a:ext>
            </a:extLst>
          </p:cNvPr>
          <p:cNvSpPr/>
          <p:nvPr/>
        </p:nvSpPr>
        <p:spPr>
          <a:xfrm>
            <a:off x="175317" y="3240442"/>
            <a:ext cx="3578011" cy="461665"/>
          </a:xfrm>
          <a:prstGeom prst="rect">
            <a:avLst/>
          </a:prstGeom>
          <a:solidFill>
            <a:schemeClr val="accent1">
              <a:lumMod val="75000"/>
            </a:schemeClr>
          </a:solidFill>
        </p:spPr>
        <p:txBody>
          <a:bodyPr wrap="square">
            <a:spAutoFit/>
          </a:bodyPr>
          <a:lstStyle/>
          <a:p>
            <a:r>
              <a:rPr lang="en-US" sz="2400" dirty="0">
                <a:solidFill>
                  <a:schemeClr val="bg1"/>
                </a:solidFill>
              </a:rPr>
              <a:t>Reduced redundancy </a:t>
            </a:r>
          </a:p>
        </p:txBody>
      </p:sp>
      <p:sp>
        <p:nvSpPr>
          <p:cNvPr id="16" name="Content Placeholder 2">
            <a:extLst>
              <a:ext uri="{FF2B5EF4-FFF2-40B4-BE49-F238E27FC236}">
                <a16:creationId xmlns:a16="http://schemas.microsoft.com/office/drawing/2014/main" id="{61075F04-C63E-1643-84B3-64FEC44FAB20}"/>
              </a:ext>
            </a:extLst>
          </p:cNvPr>
          <p:cNvSpPr txBox="1">
            <a:spLocks/>
          </p:cNvSpPr>
          <p:nvPr/>
        </p:nvSpPr>
        <p:spPr>
          <a:xfrm>
            <a:off x="175318" y="5609822"/>
            <a:ext cx="6615677" cy="1181903"/>
          </a:xfrm>
          <a:prstGeom prst="rect">
            <a:avLst/>
          </a:prstGeom>
          <a:ln>
            <a:solidFill>
              <a:schemeClr val="accent6">
                <a:lumMod val="60000"/>
                <a:lumOff val="4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Easy export and import options, making backup and restore trivial</a:t>
            </a:r>
          </a:p>
          <a:p>
            <a:r>
              <a:rPr lang="en-US" sz="1600" dirty="0"/>
              <a:t>Exports can happen even while the database is running</a:t>
            </a:r>
          </a:p>
          <a:p>
            <a:r>
              <a:rPr lang="en-IN" sz="1600" dirty="0"/>
              <a:t>Modern, cloud-based relational databases can do continuous mirroring</a:t>
            </a:r>
            <a:endParaRPr lang="en-US" sz="1600" dirty="0"/>
          </a:p>
        </p:txBody>
      </p:sp>
      <p:sp>
        <p:nvSpPr>
          <p:cNvPr id="17" name="Rectangle 16">
            <a:extLst>
              <a:ext uri="{FF2B5EF4-FFF2-40B4-BE49-F238E27FC236}">
                <a16:creationId xmlns:a16="http://schemas.microsoft.com/office/drawing/2014/main" id="{ED3BDB34-3CC8-5A46-9348-BF62F9278617}"/>
              </a:ext>
            </a:extLst>
          </p:cNvPr>
          <p:cNvSpPr/>
          <p:nvPr/>
        </p:nvSpPr>
        <p:spPr>
          <a:xfrm>
            <a:off x="175317" y="5091007"/>
            <a:ext cx="5437807" cy="461665"/>
          </a:xfrm>
          <a:prstGeom prst="rect">
            <a:avLst/>
          </a:prstGeom>
          <a:solidFill>
            <a:schemeClr val="accent1">
              <a:lumMod val="75000"/>
            </a:schemeClr>
          </a:solidFill>
        </p:spPr>
        <p:txBody>
          <a:bodyPr wrap="square">
            <a:spAutoFit/>
          </a:bodyPr>
          <a:lstStyle/>
          <a:p>
            <a:r>
              <a:rPr lang="en-US" sz="2400" dirty="0">
                <a:solidFill>
                  <a:schemeClr val="bg1"/>
                </a:solidFill>
              </a:rPr>
              <a:t>Ease of backup and disaster recovery </a:t>
            </a:r>
          </a:p>
        </p:txBody>
      </p:sp>
      <p:sp>
        <p:nvSpPr>
          <p:cNvPr id="4" name="Slide Number Placeholder 3">
            <a:extLst>
              <a:ext uri="{FF2B5EF4-FFF2-40B4-BE49-F238E27FC236}">
                <a16:creationId xmlns:a16="http://schemas.microsoft.com/office/drawing/2014/main" id="{3B851AA3-5B67-B943-9976-A8962AD7FC54}"/>
              </a:ext>
            </a:extLst>
          </p:cNvPr>
          <p:cNvSpPr>
            <a:spLocks noGrp="1"/>
          </p:cNvSpPr>
          <p:nvPr>
            <p:ph type="sldNum" sz="quarter" idx="12"/>
          </p:nvPr>
        </p:nvSpPr>
        <p:spPr/>
        <p:txBody>
          <a:bodyPr/>
          <a:lstStyle/>
          <a:p>
            <a:fld id="{30E048A5-8DD6-994D-BB65-E81D2E1286B5}" type="slidenum">
              <a:rPr lang="en-US" smtClean="0"/>
              <a:t>10</a:t>
            </a:fld>
            <a:endParaRPr lang="en-US" dirty="0"/>
          </a:p>
        </p:txBody>
      </p:sp>
      <p:graphicFrame>
        <p:nvGraphicFramePr>
          <p:cNvPr id="10" name="Table 9">
            <a:extLst>
              <a:ext uri="{FF2B5EF4-FFF2-40B4-BE49-F238E27FC236}">
                <a16:creationId xmlns:a16="http://schemas.microsoft.com/office/drawing/2014/main" id="{A892144E-F8EC-5943-9F4D-E80438C050C7}"/>
              </a:ext>
            </a:extLst>
          </p:cNvPr>
          <p:cNvGraphicFramePr>
            <a:graphicFrameLocks noGrp="1"/>
          </p:cNvGraphicFramePr>
          <p:nvPr>
            <p:extLst>
              <p:ext uri="{D42A27DB-BD31-4B8C-83A1-F6EECF244321}">
                <p14:modId xmlns:p14="http://schemas.microsoft.com/office/powerpoint/2010/main" val="3643080484"/>
              </p:ext>
            </p:extLst>
          </p:nvPr>
        </p:nvGraphicFramePr>
        <p:xfrm>
          <a:off x="6987483" y="3569401"/>
          <a:ext cx="5029200" cy="1112520"/>
        </p:xfrm>
        <a:graphic>
          <a:graphicData uri="http://schemas.openxmlformats.org/drawingml/2006/table">
            <a:tbl>
              <a:tblPr firstRow="1" bandRow="1">
                <a:tableStyleId>{7DF18680-E054-41AD-8BC1-D1AEF772440D}</a:tableStyleId>
              </a:tblPr>
              <a:tblGrid>
                <a:gridCol w="1143000">
                  <a:extLst>
                    <a:ext uri="{9D8B030D-6E8A-4147-A177-3AD203B41FA5}">
                      <a16:colId xmlns:a16="http://schemas.microsoft.com/office/drawing/2014/main" val="191907278"/>
                    </a:ext>
                  </a:extLst>
                </a:gridCol>
                <a:gridCol w="1695450">
                  <a:extLst>
                    <a:ext uri="{9D8B030D-6E8A-4147-A177-3AD203B41FA5}">
                      <a16:colId xmlns:a16="http://schemas.microsoft.com/office/drawing/2014/main" val="4156242376"/>
                    </a:ext>
                  </a:extLst>
                </a:gridCol>
                <a:gridCol w="1162050">
                  <a:extLst>
                    <a:ext uri="{9D8B030D-6E8A-4147-A177-3AD203B41FA5}">
                      <a16:colId xmlns:a16="http://schemas.microsoft.com/office/drawing/2014/main" val="2560410575"/>
                    </a:ext>
                  </a:extLst>
                </a:gridCol>
                <a:gridCol w="1028700">
                  <a:extLst>
                    <a:ext uri="{9D8B030D-6E8A-4147-A177-3AD203B41FA5}">
                      <a16:colId xmlns:a16="http://schemas.microsoft.com/office/drawing/2014/main" val="924121605"/>
                    </a:ext>
                  </a:extLst>
                </a:gridCol>
              </a:tblGrid>
              <a:tr h="370840">
                <a:tc>
                  <a:txBody>
                    <a:bodyPr/>
                    <a:lstStyle/>
                    <a:p>
                      <a:r>
                        <a:rPr lang="en-US" dirty="0"/>
                        <a:t>AccNo</a:t>
                      </a:r>
                    </a:p>
                  </a:txBody>
                  <a:tcPr/>
                </a:tc>
                <a:tc>
                  <a:txBody>
                    <a:bodyPr/>
                    <a:lstStyle/>
                    <a:p>
                      <a:r>
                        <a:rPr lang="en-US" dirty="0" err="1"/>
                        <a:t>AccName</a:t>
                      </a:r>
                      <a:endParaRPr lang="en-US" dirty="0"/>
                    </a:p>
                  </a:txBody>
                  <a:tcPr/>
                </a:tc>
                <a:tc>
                  <a:txBody>
                    <a:bodyPr/>
                    <a:lstStyle/>
                    <a:p>
                      <a:r>
                        <a:rPr lang="en-US" dirty="0"/>
                        <a:t>Balance</a:t>
                      </a:r>
                    </a:p>
                  </a:txBody>
                  <a:tcPr/>
                </a:tc>
                <a:tc>
                  <a:txBody>
                    <a:bodyPr/>
                    <a:lstStyle/>
                    <a:p>
                      <a:r>
                        <a:rPr lang="en-US" dirty="0"/>
                        <a:t>Phone</a:t>
                      </a:r>
                    </a:p>
                  </a:txBody>
                  <a:tcPr/>
                </a:tc>
                <a:extLst>
                  <a:ext uri="{0D108BD9-81ED-4DB2-BD59-A6C34878D82A}">
                    <a16:rowId xmlns:a16="http://schemas.microsoft.com/office/drawing/2014/main" val="3898367167"/>
                  </a:ext>
                </a:extLst>
              </a:tr>
              <a:tr h="370840">
                <a:tc>
                  <a:txBody>
                    <a:bodyPr/>
                    <a:lstStyle/>
                    <a:p>
                      <a:r>
                        <a:rPr lang="en-US" dirty="0"/>
                        <a:t>100</a:t>
                      </a:r>
                    </a:p>
                  </a:txBody>
                  <a:tcPr/>
                </a:tc>
                <a:tc>
                  <a:txBody>
                    <a:bodyPr/>
                    <a:lstStyle/>
                    <a:p>
                      <a:r>
                        <a:rPr lang="en-US" dirty="0"/>
                        <a:t>ABCD </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583624582"/>
                  </a:ext>
                </a:extLst>
              </a:tr>
              <a:tr h="370840">
                <a:tc>
                  <a:txBody>
                    <a:bodyPr/>
                    <a:lstStyle/>
                    <a:p>
                      <a:r>
                        <a:rPr lang="en-US" dirty="0"/>
                        <a:t>101</a:t>
                      </a:r>
                    </a:p>
                  </a:txBody>
                  <a:tcPr/>
                </a:tc>
                <a:tc>
                  <a:txBody>
                    <a:bodyPr/>
                    <a:lstStyle/>
                    <a:p>
                      <a:r>
                        <a:rPr lang="en-US" dirty="0"/>
                        <a:t>XYZ</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12528082"/>
                  </a:ext>
                </a:extLst>
              </a:tr>
            </a:tbl>
          </a:graphicData>
        </a:graphic>
      </p:graphicFrame>
      <p:graphicFrame>
        <p:nvGraphicFramePr>
          <p:cNvPr id="15" name="Table 14">
            <a:extLst>
              <a:ext uri="{FF2B5EF4-FFF2-40B4-BE49-F238E27FC236}">
                <a16:creationId xmlns:a16="http://schemas.microsoft.com/office/drawing/2014/main" id="{E248B56D-2132-BA44-9FB1-88049B1A2870}"/>
              </a:ext>
            </a:extLst>
          </p:cNvPr>
          <p:cNvGraphicFramePr>
            <a:graphicFrameLocks noGrp="1"/>
          </p:cNvGraphicFramePr>
          <p:nvPr>
            <p:extLst>
              <p:ext uri="{D42A27DB-BD31-4B8C-83A1-F6EECF244321}">
                <p14:modId xmlns:p14="http://schemas.microsoft.com/office/powerpoint/2010/main" val="3598884403"/>
              </p:ext>
            </p:extLst>
          </p:nvPr>
        </p:nvGraphicFramePr>
        <p:xfrm>
          <a:off x="6987483" y="5308365"/>
          <a:ext cx="5029200" cy="1483360"/>
        </p:xfrm>
        <a:graphic>
          <a:graphicData uri="http://schemas.openxmlformats.org/drawingml/2006/table">
            <a:tbl>
              <a:tblPr firstRow="1" bandRow="1">
                <a:tableStyleId>{7DF18680-E054-41AD-8BC1-D1AEF772440D}</a:tableStyleId>
              </a:tblPr>
              <a:tblGrid>
                <a:gridCol w="1171492">
                  <a:extLst>
                    <a:ext uri="{9D8B030D-6E8A-4147-A177-3AD203B41FA5}">
                      <a16:colId xmlns:a16="http://schemas.microsoft.com/office/drawing/2014/main" val="191907278"/>
                    </a:ext>
                  </a:extLst>
                </a:gridCol>
                <a:gridCol w="1571708">
                  <a:extLst>
                    <a:ext uri="{9D8B030D-6E8A-4147-A177-3AD203B41FA5}">
                      <a16:colId xmlns:a16="http://schemas.microsoft.com/office/drawing/2014/main" val="4156242376"/>
                    </a:ext>
                  </a:extLst>
                </a:gridCol>
                <a:gridCol w="1114342">
                  <a:extLst>
                    <a:ext uri="{9D8B030D-6E8A-4147-A177-3AD203B41FA5}">
                      <a16:colId xmlns:a16="http://schemas.microsoft.com/office/drawing/2014/main" val="2560410575"/>
                    </a:ext>
                  </a:extLst>
                </a:gridCol>
                <a:gridCol w="1171658">
                  <a:extLst>
                    <a:ext uri="{9D8B030D-6E8A-4147-A177-3AD203B41FA5}">
                      <a16:colId xmlns:a16="http://schemas.microsoft.com/office/drawing/2014/main" val="924121605"/>
                    </a:ext>
                  </a:extLst>
                </a:gridCol>
              </a:tblGrid>
              <a:tr h="370840">
                <a:tc>
                  <a:txBody>
                    <a:bodyPr/>
                    <a:lstStyle/>
                    <a:p>
                      <a:r>
                        <a:rPr lang="en-US" dirty="0"/>
                        <a:t>Trans Id</a:t>
                      </a:r>
                    </a:p>
                  </a:txBody>
                  <a:tcPr/>
                </a:tc>
                <a:tc>
                  <a:txBody>
                    <a:bodyPr/>
                    <a:lstStyle/>
                    <a:p>
                      <a:r>
                        <a:rPr lang="en-US" dirty="0"/>
                        <a:t>Date</a:t>
                      </a:r>
                    </a:p>
                  </a:txBody>
                  <a:tcPr/>
                </a:tc>
                <a:tc>
                  <a:txBody>
                    <a:bodyPr/>
                    <a:lstStyle/>
                    <a:p>
                      <a:r>
                        <a:rPr lang="en-US" dirty="0"/>
                        <a:t>AccNo</a:t>
                      </a:r>
                    </a:p>
                  </a:txBody>
                  <a:tcPr/>
                </a:tc>
                <a:tc>
                  <a:txBody>
                    <a:bodyPr/>
                    <a:lstStyle/>
                    <a:p>
                      <a:r>
                        <a:rPr lang="en-US" dirty="0"/>
                        <a:t>Amount</a:t>
                      </a:r>
                    </a:p>
                  </a:txBody>
                  <a:tcPr/>
                </a:tc>
                <a:extLst>
                  <a:ext uri="{0D108BD9-81ED-4DB2-BD59-A6C34878D82A}">
                    <a16:rowId xmlns:a16="http://schemas.microsoft.com/office/drawing/2014/main" val="3898367167"/>
                  </a:ext>
                </a:extLst>
              </a:tr>
              <a:tr h="370840">
                <a:tc>
                  <a:txBody>
                    <a:bodyPr/>
                    <a:lstStyle/>
                    <a:p>
                      <a:r>
                        <a:rPr lang="en-US" dirty="0"/>
                        <a:t>01</a:t>
                      </a:r>
                    </a:p>
                  </a:txBody>
                  <a:tcPr/>
                </a:tc>
                <a:tc>
                  <a:txBody>
                    <a:bodyPr/>
                    <a:lstStyle/>
                    <a:p>
                      <a:r>
                        <a:rPr lang="en-US" dirty="0"/>
                        <a:t>10-02-2020</a:t>
                      </a:r>
                    </a:p>
                  </a:txBody>
                  <a:tcPr/>
                </a:tc>
                <a:tc>
                  <a:txBody>
                    <a:bodyPr/>
                    <a:lstStyle/>
                    <a:p>
                      <a:r>
                        <a:rPr lang="en-US" dirty="0"/>
                        <a:t>100</a:t>
                      </a:r>
                    </a:p>
                  </a:txBody>
                  <a:tcPr/>
                </a:tc>
                <a:tc>
                  <a:txBody>
                    <a:bodyPr/>
                    <a:lstStyle/>
                    <a:p>
                      <a:r>
                        <a:rPr lang="en-US" dirty="0"/>
                        <a:t>3000</a:t>
                      </a:r>
                    </a:p>
                  </a:txBody>
                  <a:tcPr/>
                </a:tc>
                <a:extLst>
                  <a:ext uri="{0D108BD9-81ED-4DB2-BD59-A6C34878D82A}">
                    <a16:rowId xmlns:a16="http://schemas.microsoft.com/office/drawing/2014/main" val="2583624582"/>
                  </a:ext>
                </a:extLst>
              </a:tr>
              <a:tr h="370840">
                <a:tc>
                  <a:txBody>
                    <a:bodyPr/>
                    <a:lstStyle/>
                    <a:p>
                      <a:r>
                        <a:rPr lang="en-US" dirty="0"/>
                        <a:t>02</a:t>
                      </a:r>
                    </a:p>
                  </a:txBody>
                  <a:tcPr/>
                </a:tc>
                <a:tc>
                  <a:txBody>
                    <a:bodyPr/>
                    <a:lstStyle/>
                    <a:p>
                      <a:r>
                        <a:rPr lang="en-US" dirty="0"/>
                        <a:t>11-02-2020</a:t>
                      </a:r>
                    </a:p>
                  </a:txBody>
                  <a:tcPr/>
                </a:tc>
                <a:tc>
                  <a:txBody>
                    <a:bodyPr/>
                    <a:lstStyle/>
                    <a:p>
                      <a:r>
                        <a:rPr lang="en-US" dirty="0"/>
                        <a:t>101</a:t>
                      </a:r>
                    </a:p>
                  </a:txBody>
                  <a:tcPr/>
                </a:tc>
                <a:tc>
                  <a:txBody>
                    <a:bodyPr/>
                    <a:lstStyle/>
                    <a:p>
                      <a:r>
                        <a:rPr lang="en-US" dirty="0"/>
                        <a:t>5000</a:t>
                      </a:r>
                    </a:p>
                  </a:txBody>
                  <a:tcPr/>
                </a:tc>
                <a:extLst>
                  <a:ext uri="{0D108BD9-81ED-4DB2-BD59-A6C34878D82A}">
                    <a16:rowId xmlns:a16="http://schemas.microsoft.com/office/drawing/2014/main" val="1512528082"/>
                  </a:ext>
                </a:extLst>
              </a:tr>
              <a:tr h="370840">
                <a:tc>
                  <a:txBody>
                    <a:bodyPr/>
                    <a:lstStyle/>
                    <a:p>
                      <a:r>
                        <a:rPr lang="en-US" dirty="0"/>
                        <a:t>03</a:t>
                      </a:r>
                    </a:p>
                  </a:txBody>
                  <a:tcPr/>
                </a:tc>
                <a:tc>
                  <a:txBody>
                    <a:bodyPr/>
                    <a:lstStyle/>
                    <a:p>
                      <a:r>
                        <a:rPr lang="en-US" dirty="0"/>
                        <a:t>12-02-2020</a:t>
                      </a:r>
                    </a:p>
                  </a:txBody>
                  <a:tcPr/>
                </a:tc>
                <a:tc>
                  <a:txBody>
                    <a:bodyPr/>
                    <a:lstStyle/>
                    <a:p>
                      <a:r>
                        <a:rPr lang="en-US" dirty="0"/>
                        <a:t>100</a:t>
                      </a:r>
                    </a:p>
                  </a:txBody>
                  <a:tcPr/>
                </a:tc>
                <a:tc>
                  <a:txBody>
                    <a:bodyPr/>
                    <a:lstStyle/>
                    <a:p>
                      <a:r>
                        <a:rPr lang="en-US" dirty="0"/>
                        <a:t>1000</a:t>
                      </a:r>
                    </a:p>
                  </a:txBody>
                  <a:tcPr/>
                </a:tc>
                <a:extLst>
                  <a:ext uri="{0D108BD9-81ED-4DB2-BD59-A6C34878D82A}">
                    <a16:rowId xmlns:a16="http://schemas.microsoft.com/office/drawing/2014/main" val="3735027035"/>
                  </a:ext>
                </a:extLst>
              </a:tr>
            </a:tbl>
          </a:graphicData>
        </a:graphic>
      </p:graphicFrame>
      <p:sp>
        <p:nvSpPr>
          <p:cNvPr id="19" name="Content Placeholder 2">
            <a:extLst>
              <a:ext uri="{FF2B5EF4-FFF2-40B4-BE49-F238E27FC236}">
                <a16:creationId xmlns:a16="http://schemas.microsoft.com/office/drawing/2014/main" id="{3EC08AC4-5973-9845-869F-546BFB223A44}"/>
              </a:ext>
            </a:extLst>
          </p:cNvPr>
          <p:cNvSpPr txBox="1">
            <a:spLocks/>
          </p:cNvSpPr>
          <p:nvPr/>
        </p:nvSpPr>
        <p:spPr>
          <a:xfrm>
            <a:off x="7050461" y="1035077"/>
            <a:ext cx="4985441" cy="2089117"/>
          </a:xfrm>
          <a:prstGeom prst="rect">
            <a:avLst/>
          </a:prstGeom>
          <a:ln>
            <a:solidFill>
              <a:srgbClr val="FFC000"/>
            </a:solidFill>
          </a:ln>
        </p:spPr>
        <p:txBody>
          <a:bodyPr vert="horz" lIns="91440" tIns="4572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CREATE TABLE ACCOUNT (</a:t>
            </a:r>
          </a:p>
          <a:p>
            <a:pPr marL="0" indent="0">
              <a:buNone/>
            </a:pPr>
            <a:r>
              <a:rPr lang="en-US" sz="2400" dirty="0"/>
              <a:t>    </a:t>
            </a:r>
            <a:r>
              <a:rPr lang="en-US" sz="2400" dirty="0" err="1"/>
              <a:t>AccNo</a:t>
            </a:r>
            <a:r>
              <a:rPr lang="en-US" sz="2400" dirty="0"/>
              <a:t> NUMBER,</a:t>
            </a:r>
          </a:p>
          <a:p>
            <a:pPr marL="0" indent="0">
              <a:buNone/>
            </a:pPr>
            <a:r>
              <a:rPr lang="en-US" sz="2400" dirty="0"/>
              <a:t>    </a:t>
            </a:r>
            <a:r>
              <a:rPr lang="en-US" sz="2400" dirty="0" err="1"/>
              <a:t>AccName</a:t>
            </a:r>
            <a:r>
              <a:rPr lang="en-US" sz="2400" dirty="0"/>
              <a:t> VARCHAR2(50),</a:t>
            </a:r>
          </a:p>
          <a:p>
            <a:pPr marL="0" indent="0">
              <a:buNone/>
            </a:pPr>
            <a:r>
              <a:rPr lang="en-US" sz="2400" dirty="0"/>
              <a:t>    Balance NUMBER,</a:t>
            </a:r>
          </a:p>
          <a:p>
            <a:pPr marL="0" indent="0">
              <a:buNone/>
            </a:pPr>
            <a:r>
              <a:rPr lang="en-US" sz="2400" dirty="0"/>
              <a:t>    Phone NUMBER</a:t>
            </a:r>
          </a:p>
          <a:p>
            <a:pPr marL="0" indent="0">
              <a:buNone/>
            </a:pPr>
            <a:r>
              <a:rPr lang="en-US" sz="2400" dirty="0"/>
              <a:t> );</a:t>
            </a:r>
            <a:endParaRPr lang="en-US" dirty="0"/>
          </a:p>
        </p:txBody>
      </p:sp>
      <p:sp>
        <p:nvSpPr>
          <p:cNvPr id="20" name="Rectangle 19">
            <a:extLst>
              <a:ext uri="{FF2B5EF4-FFF2-40B4-BE49-F238E27FC236}">
                <a16:creationId xmlns:a16="http://schemas.microsoft.com/office/drawing/2014/main" id="{0AC9C022-0957-4D4C-A6ED-E9D20CCC36FE}"/>
              </a:ext>
            </a:extLst>
          </p:cNvPr>
          <p:cNvSpPr/>
          <p:nvPr/>
        </p:nvSpPr>
        <p:spPr>
          <a:xfrm>
            <a:off x="10750237" y="3124195"/>
            <a:ext cx="1291316" cy="492443"/>
          </a:xfrm>
          <a:prstGeom prst="rect">
            <a:avLst/>
          </a:prstGeom>
          <a:ln>
            <a:noFill/>
          </a:ln>
        </p:spPr>
        <p:txBody>
          <a:bodyPr wrap="none">
            <a:spAutoFit/>
          </a:bodyPr>
          <a:lstStyle/>
          <a:p>
            <a:pPr algn="ctr"/>
            <a:r>
              <a:rPr lang="en-US" sz="2600" dirty="0">
                <a:solidFill>
                  <a:schemeClr val="accent1">
                    <a:lumMod val="75000"/>
                  </a:schemeClr>
                </a:solidFill>
              </a:rPr>
              <a:t>Account</a:t>
            </a:r>
          </a:p>
        </p:txBody>
      </p:sp>
      <p:sp>
        <p:nvSpPr>
          <p:cNvPr id="21" name="Rectangle 20">
            <a:extLst>
              <a:ext uri="{FF2B5EF4-FFF2-40B4-BE49-F238E27FC236}">
                <a16:creationId xmlns:a16="http://schemas.microsoft.com/office/drawing/2014/main" id="{18E6AF28-CBF0-574D-B8EB-0C5CFB7A8F05}"/>
              </a:ext>
            </a:extLst>
          </p:cNvPr>
          <p:cNvSpPr/>
          <p:nvPr/>
        </p:nvSpPr>
        <p:spPr>
          <a:xfrm>
            <a:off x="10293374" y="4841468"/>
            <a:ext cx="1742528" cy="492443"/>
          </a:xfrm>
          <a:prstGeom prst="rect">
            <a:avLst/>
          </a:prstGeom>
        </p:spPr>
        <p:txBody>
          <a:bodyPr wrap="square">
            <a:spAutoFit/>
          </a:bodyPr>
          <a:lstStyle/>
          <a:p>
            <a:pPr algn="ctr"/>
            <a:r>
              <a:rPr lang="en-US" sz="2600" dirty="0">
                <a:solidFill>
                  <a:schemeClr val="accent1">
                    <a:lumMod val="75000"/>
                  </a:schemeClr>
                </a:solidFill>
              </a:rPr>
              <a:t>Transaction</a:t>
            </a:r>
          </a:p>
        </p:txBody>
      </p:sp>
      <p:sp>
        <p:nvSpPr>
          <p:cNvPr id="22" name="Rectangle 21">
            <a:extLst>
              <a:ext uri="{FF2B5EF4-FFF2-40B4-BE49-F238E27FC236}">
                <a16:creationId xmlns:a16="http://schemas.microsoft.com/office/drawing/2014/main" id="{4C9C1073-6140-BD4C-8553-3B6DD6BBEFC5}"/>
              </a:ext>
            </a:extLst>
          </p:cNvPr>
          <p:cNvSpPr/>
          <p:nvPr/>
        </p:nvSpPr>
        <p:spPr>
          <a:xfrm>
            <a:off x="143922" y="711910"/>
            <a:ext cx="8466678" cy="646331"/>
          </a:xfrm>
          <a:prstGeom prst="rect">
            <a:avLst/>
          </a:prstGeom>
          <a:noFill/>
        </p:spPr>
        <p:txBody>
          <a:bodyPr wrap="square">
            <a:spAutoFit/>
          </a:bodyPr>
          <a:lstStyle/>
          <a:p>
            <a:r>
              <a:rPr lang="en-US" sz="3600" dirty="0">
                <a:solidFill>
                  <a:schemeClr val="accent1">
                    <a:lumMod val="50000"/>
                  </a:schemeClr>
                </a:solidFill>
              </a:rPr>
              <a:t>Benefits</a:t>
            </a:r>
          </a:p>
        </p:txBody>
      </p:sp>
    </p:spTree>
    <p:extLst>
      <p:ext uri="{BB962C8B-B14F-4D97-AF65-F5344CB8AC3E}">
        <p14:creationId xmlns:p14="http://schemas.microsoft.com/office/powerpoint/2010/main" val="4040951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6D65F-2530-B644-B59B-D6E23BE7C11C}"/>
              </a:ext>
            </a:extLst>
          </p:cNvPr>
          <p:cNvSpPr>
            <a:spLocks noGrp="1"/>
          </p:cNvSpPr>
          <p:nvPr>
            <p:ph type="title"/>
          </p:nvPr>
        </p:nvSpPr>
        <p:spPr/>
        <p:txBody>
          <a:bodyPr>
            <a:normAutofit fontScale="90000"/>
          </a:bodyPr>
          <a:lstStyle/>
          <a:p>
            <a:r>
              <a:rPr lang="en-US" dirty="0"/>
              <a:t>Relational Database - Examples</a:t>
            </a:r>
          </a:p>
        </p:txBody>
      </p:sp>
      <p:sp>
        <p:nvSpPr>
          <p:cNvPr id="4" name="Content Placeholder 3">
            <a:extLst>
              <a:ext uri="{FF2B5EF4-FFF2-40B4-BE49-F238E27FC236}">
                <a16:creationId xmlns:a16="http://schemas.microsoft.com/office/drawing/2014/main" id="{7B841CDA-F805-3A4E-A71E-921479509989}"/>
              </a:ext>
            </a:extLst>
          </p:cNvPr>
          <p:cNvSpPr>
            <a:spLocks noGrp="1"/>
          </p:cNvSpPr>
          <p:nvPr>
            <p:ph idx="1"/>
          </p:nvPr>
        </p:nvSpPr>
        <p:spPr>
          <a:xfrm>
            <a:off x="670312" y="1524206"/>
            <a:ext cx="10515600" cy="4351338"/>
          </a:xfrm>
        </p:spPr>
        <p:txBody>
          <a:bodyPr/>
          <a:lstStyle/>
          <a:p>
            <a:pPr marL="0" indent="0">
              <a:buNone/>
            </a:pPr>
            <a:r>
              <a:rPr lang="en-US" dirty="0"/>
              <a:t>These are the some of the examples for relational databases</a:t>
            </a:r>
          </a:p>
          <a:p>
            <a:pPr marL="0" indent="0">
              <a:buNone/>
            </a:pPr>
            <a:endParaRPr lang="en-IN" dirty="0"/>
          </a:p>
          <a:p>
            <a:pPr marL="0" indent="0">
              <a:buNone/>
            </a:pPr>
            <a:endParaRPr lang="en-US" dirty="0"/>
          </a:p>
        </p:txBody>
      </p:sp>
      <p:pic>
        <p:nvPicPr>
          <p:cNvPr id="6" name="Picture 5">
            <a:extLst>
              <a:ext uri="{FF2B5EF4-FFF2-40B4-BE49-F238E27FC236}">
                <a16:creationId xmlns:a16="http://schemas.microsoft.com/office/drawing/2014/main" id="{F225D15D-7A94-F94E-88EA-05B65B64DF17}"/>
              </a:ext>
            </a:extLst>
          </p:cNvPr>
          <p:cNvPicPr>
            <a:picLocks noChangeAspect="1"/>
          </p:cNvPicPr>
          <p:nvPr/>
        </p:nvPicPr>
        <p:blipFill>
          <a:blip r:embed="rId3"/>
          <a:stretch>
            <a:fillRect/>
          </a:stretch>
        </p:blipFill>
        <p:spPr>
          <a:xfrm>
            <a:off x="5928112" y="2501559"/>
            <a:ext cx="4303445" cy="1613792"/>
          </a:xfrm>
          <a:prstGeom prst="rect">
            <a:avLst/>
          </a:prstGeom>
        </p:spPr>
      </p:pic>
      <p:pic>
        <p:nvPicPr>
          <p:cNvPr id="7" name="Picture 6">
            <a:extLst>
              <a:ext uri="{FF2B5EF4-FFF2-40B4-BE49-F238E27FC236}">
                <a16:creationId xmlns:a16="http://schemas.microsoft.com/office/drawing/2014/main" id="{A0764867-B1B8-464F-882C-F9E2079C485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6088" y="2589119"/>
            <a:ext cx="4049686" cy="1212850"/>
          </a:xfrm>
          <a:prstGeom prst="rect">
            <a:avLst/>
          </a:prstGeom>
        </p:spPr>
      </p:pic>
      <p:pic>
        <p:nvPicPr>
          <p:cNvPr id="8" name="Picture 7">
            <a:extLst>
              <a:ext uri="{FF2B5EF4-FFF2-40B4-BE49-F238E27FC236}">
                <a16:creationId xmlns:a16="http://schemas.microsoft.com/office/drawing/2014/main" id="{5F56ABB9-86B4-DB4D-8133-22F7C6AAA6A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41168" y="4283798"/>
            <a:ext cx="1871880" cy="964018"/>
          </a:xfrm>
          <a:prstGeom prst="rect">
            <a:avLst/>
          </a:prstGeom>
        </p:spPr>
      </p:pic>
      <p:pic>
        <p:nvPicPr>
          <p:cNvPr id="9" name="Picture 8">
            <a:extLst>
              <a:ext uri="{FF2B5EF4-FFF2-40B4-BE49-F238E27FC236}">
                <a16:creationId xmlns:a16="http://schemas.microsoft.com/office/drawing/2014/main" id="{018655A5-AD4B-9C41-8B06-51C3C4311D7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19428" y="5159731"/>
            <a:ext cx="1270000" cy="1168400"/>
          </a:xfrm>
          <a:prstGeom prst="rect">
            <a:avLst/>
          </a:prstGeom>
        </p:spPr>
      </p:pic>
      <p:pic>
        <p:nvPicPr>
          <p:cNvPr id="10" name="Picture 9">
            <a:extLst>
              <a:ext uri="{FF2B5EF4-FFF2-40B4-BE49-F238E27FC236}">
                <a16:creationId xmlns:a16="http://schemas.microsoft.com/office/drawing/2014/main" id="{79EACF58-2611-FA42-BFA0-F5665C4BD74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78952" y="4034966"/>
            <a:ext cx="1479550" cy="1212850"/>
          </a:xfrm>
          <a:prstGeom prst="rect">
            <a:avLst/>
          </a:prstGeom>
        </p:spPr>
      </p:pic>
      <p:sp>
        <p:nvSpPr>
          <p:cNvPr id="3" name="Slide Number Placeholder 2">
            <a:extLst>
              <a:ext uri="{FF2B5EF4-FFF2-40B4-BE49-F238E27FC236}">
                <a16:creationId xmlns:a16="http://schemas.microsoft.com/office/drawing/2014/main" id="{7FD958AD-9198-1D4A-A098-8FF4B74BC629}"/>
              </a:ext>
            </a:extLst>
          </p:cNvPr>
          <p:cNvSpPr>
            <a:spLocks noGrp="1"/>
          </p:cNvSpPr>
          <p:nvPr>
            <p:ph type="sldNum" sz="quarter" idx="12"/>
          </p:nvPr>
        </p:nvSpPr>
        <p:spPr/>
        <p:txBody>
          <a:bodyPr/>
          <a:lstStyle/>
          <a:p>
            <a:fld id="{30E048A5-8DD6-994D-BB65-E81D2E1286B5}" type="slidenum">
              <a:rPr lang="en-US" smtClean="0"/>
              <a:t>11</a:t>
            </a:fld>
            <a:endParaRPr lang="en-US" dirty="0"/>
          </a:p>
        </p:txBody>
      </p:sp>
      <p:sp>
        <p:nvSpPr>
          <p:cNvPr id="11" name="Rectangle 10">
            <a:extLst>
              <a:ext uri="{FF2B5EF4-FFF2-40B4-BE49-F238E27FC236}">
                <a16:creationId xmlns:a16="http://schemas.microsoft.com/office/drawing/2014/main" id="{8F99040A-A88F-B34B-B49E-1DEBDB4C8576}"/>
              </a:ext>
            </a:extLst>
          </p:cNvPr>
          <p:cNvSpPr/>
          <p:nvPr/>
        </p:nvSpPr>
        <p:spPr>
          <a:xfrm>
            <a:off x="143922" y="711910"/>
            <a:ext cx="8466678" cy="646331"/>
          </a:xfrm>
          <a:prstGeom prst="rect">
            <a:avLst/>
          </a:prstGeom>
          <a:noFill/>
        </p:spPr>
        <p:txBody>
          <a:bodyPr wrap="square">
            <a:spAutoFit/>
          </a:bodyPr>
          <a:lstStyle/>
          <a:p>
            <a:r>
              <a:rPr lang="en-US" sz="3600" dirty="0">
                <a:solidFill>
                  <a:schemeClr val="accent1">
                    <a:lumMod val="50000"/>
                  </a:schemeClr>
                </a:solidFill>
              </a:rPr>
              <a:t>Examples</a:t>
            </a:r>
          </a:p>
        </p:txBody>
      </p:sp>
    </p:spTree>
    <p:extLst>
      <p:ext uri="{BB962C8B-B14F-4D97-AF65-F5344CB8AC3E}">
        <p14:creationId xmlns:p14="http://schemas.microsoft.com/office/powerpoint/2010/main" val="1710442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03A73D6-AEF6-6B42-A61A-1DAD39490E6B}"/>
              </a:ext>
            </a:extLst>
          </p:cNvPr>
          <p:cNvGrpSpPr/>
          <p:nvPr/>
        </p:nvGrpSpPr>
        <p:grpSpPr>
          <a:xfrm>
            <a:off x="1586576" y="2333765"/>
            <a:ext cx="9018847" cy="2190469"/>
            <a:chOff x="4975044" y="1796142"/>
            <a:chExt cx="6950356" cy="4800601"/>
          </a:xfrm>
        </p:grpSpPr>
        <p:sp>
          <p:nvSpPr>
            <p:cNvPr id="6" name="Rectangle 5">
              <a:extLst>
                <a:ext uri="{FF2B5EF4-FFF2-40B4-BE49-F238E27FC236}">
                  <a16:creationId xmlns:a16="http://schemas.microsoft.com/office/drawing/2014/main" id="{86BD9F44-5767-D046-905F-504FB1E47AA8}"/>
                </a:ext>
              </a:extLst>
            </p:cNvPr>
            <p:cNvSpPr/>
            <p:nvPr/>
          </p:nvSpPr>
          <p:spPr bwMode="auto">
            <a:xfrm>
              <a:off x="4975044" y="1796142"/>
              <a:ext cx="6950356" cy="4800601"/>
            </a:xfrm>
            <a:prstGeom prst="rect">
              <a:avLst/>
            </a:prstGeom>
            <a:gradFill flip="none" rotWithShape="1">
              <a:gsLst>
                <a:gs pos="0">
                  <a:srgbClr val="17687B"/>
                </a:gs>
                <a:gs pos="50000">
                  <a:srgbClr val="67BEE8"/>
                </a:gs>
                <a:gs pos="100000">
                  <a:srgbClr val="007698"/>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914598">
                <a:defRPr/>
              </a:pPr>
              <a:endParaRPr lang="en-US" sz="1867" dirty="0">
                <a:solidFill>
                  <a:srgbClr val="000000"/>
                </a:solidFill>
                <a:latin typeface="IBM Plex Sans" charset="0"/>
                <a:ea typeface="IBM Plex Sans" charset="0"/>
                <a:cs typeface="IBM Plex Sans" charset="0"/>
                <a:sym typeface="Arial"/>
              </a:endParaRPr>
            </a:p>
          </p:txBody>
        </p:sp>
        <p:sp>
          <p:nvSpPr>
            <p:cNvPr id="7" name="Rectangle 6">
              <a:extLst>
                <a:ext uri="{FF2B5EF4-FFF2-40B4-BE49-F238E27FC236}">
                  <a16:creationId xmlns:a16="http://schemas.microsoft.com/office/drawing/2014/main" id="{DCDE5193-DB25-0348-8185-E1A9A1689530}"/>
                </a:ext>
              </a:extLst>
            </p:cNvPr>
            <p:cNvSpPr/>
            <p:nvPr/>
          </p:nvSpPr>
          <p:spPr>
            <a:xfrm>
              <a:off x="5113003" y="3550110"/>
              <a:ext cx="6812397" cy="1416490"/>
            </a:xfrm>
            <a:prstGeom prst="rect">
              <a:avLst/>
            </a:prstGeom>
          </p:spPr>
          <p:txBody>
            <a:bodyPr wrap="square">
              <a:spAutoFit/>
            </a:bodyPr>
            <a:lstStyle/>
            <a:p>
              <a:pPr algn="ctr"/>
              <a:r>
                <a:rPr lang="en-US" sz="3600" dirty="0">
                  <a:solidFill>
                    <a:schemeClr val="bg1"/>
                  </a:solidFill>
                  <a:latin typeface="Calibri" panose="020F0502020204030204" pitchFamily="34" charset="0"/>
                  <a:ea typeface="IBM Plex Sans" charset="0"/>
                  <a:cs typeface="Calibri" panose="020F0502020204030204" pitchFamily="34" charset="0"/>
                </a:rPr>
                <a:t>No-SQL</a:t>
              </a:r>
            </a:p>
          </p:txBody>
        </p:sp>
      </p:grpSp>
      <p:pic>
        <p:nvPicPr>
          <p:cNvPr id="10" name="Picture 9">
            <a:extLst>
              <a:ext uri="{FF2B5EF4-FFF2-40B4-BE49-F238E27FC236}">
                <a16:creationId xmlns:a16="http://schemas.microsoft.com/office/drawing/2014/main" id="{08D98B26-37CB-A145-BD69-9F021B3B50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7250" y="5099971"/>
            <a:ext cx="1824151" cy="742734"/>
          </a:xfrm>
          <a:prstGeom prst="rect">
            <a:avLst/>
          </a:prstGeom>
        </p:spPr>
      </p:pic>
      <p:sp>
        <p:nvSpPr>
          <p:cNvPr id="2" name="Slide Number Placeholder 1">
            <a:extLst>
              <a:ext uri="{FF2B5EF4-FFF2-40B4-BE49-F238E27FC236}">
                <a16:creationId xmlns:a16="http://schemas.microsoft.com/office/drawing/2014/main" id="{1EE91F7F-A4CD-5241-BE0A-492857818276}"/>
              </a:ext>
            </a:extLst>
          </p:cNvPr>
          <p:cNvSpPr>
            <a:spLocks noGrp="1"/>
          </p:cNvSpPr>
          <p:nvPr>
            <p:ph type="sldNum" sz="quarter" idx="12"/>
          </p:nvPr>
        </p:nvSpPr>
        <p:spPr/>
        <p:txBody>
          <a:bodyPr/>
          <a:lstStyle/>
          <a:p>
            <a:fld id="{30E048A5-8DD6-994D-BB65-E81D2E1286B5}" type="slidenum">
              <a:rPr lang="en-US" smtClean="0"/>
              <a:t>12</a:t>
            </a:fld>
            <a:endParaRPr lang="en-US"/>
          </a:p>
        </p:txBody>
      </p:sp>
    </p:spTree>
    <p:extLst>
      <p:ext uri="{BB962C8B-B14F-4D97-AF65-F5344CB8AC3E}">
        <p14:creationId xmlns:p14="http://schemas.microsoft.com/office/powerpoint/2010/main" val="3877382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119B70-6E00-5144-AFF5-22EBAD8737CB}"/>
              </a:ext>
            </a:extLst>
          </p:cNvPr>
          <p:cNvSpPr>
            <a:spLocks noGrp="1"/>
          </p:cNvSpPr>
          <p:nvPr>
            <p:ph type="title"/>
          </p:nvPr>
        </p:nvSpPr>
        <p:spPr>
          <a:xfrm>
            <a:off x="4965430" y="629268"/>
            <a:ext cx="6586491" cy="1286160"/>
          </a:xfrm>
        </p:spPr>
        <p:txBody>
          <a:bodyPr anchor="b">
            <a:normAutofit/>
          </a:bodyPr>
          <a:lstStyle/>
          <a:p>
            <a:r>
              <a:rPr lang="en-US"/>
              <a:t>No SQL</a:t>
            </a:r>
          </a:p>
        </p:txBody>
      </p:sp>
      <p:cxnSp>
        <p:nvCxnSpPr>
          <p:cNvPr id="25" name="Straight Connector 2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77D3F"/>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4F2AA50-36B4-E246-A049-1C582C4EB8A8}"/>
              </a:ext>
            </a:extLst>
          </p:cNvPr>
          <p:cNvSpPr>
            <a:spLocks noGrp="1"/>
          </p:cNvSpPr>
          <p:nvPr>
            <p:ph type="sldNum" sz="quarter" idx="12"/>
          </p:nvPr>
        </p:nvSpPr>
        <p:spPr>
          <a:xfrm>
            <a:off x="10167042" y="6356350"/>
            <a:ext cx="1186758" cy="365125"/>
          </a:xfrm>
        </p:spPr>
        <p:txBody>
          <a:bodyPr>
            <a:normAutofit/>
          </a:bodyPr>
          <a:lstStyle/>
          <a:p>
            <a:pPr>
              <a:spcAft>
                <a:spcPts val="600"/>
              </a:spcAft>
            </a:pPr>
            <a:fld id="{30E048A5-8DD6-994D-BB65-E81D2E1286B5}" type="slidenum">
              <a:rPr lang="en-US"/>
              <a:pPr>
                <a:spcAft>
                  <a:spcPts val="600"/>
                </a:spcAft>
              </a:pPr>
              <a:t>13</a:t>
            </a:fld>
            <a:endParaRPr lang="en-US"/>
          </a:p>
        </p:txBody>
      </p:sp>
      <p:graphicFrame>
        <p:nvGraphicFramePr>
          <p:cNvPr id="6" name="Content Placeholder 2">
            <a:extLst>
              <a:ext uri="{FF2B5EF4-FFF2-40B4-BE49-F238E27FC236}">
                <a16:creationId xmlns:a16="http://schemas.microsoft.com/office/drawing/2014/main" id="{6F6C5263-A8F9-41CB-B41A-63BDB47ED38B}"/>
              </a:ext>
            </a:extLst>
          </p:cNvPr>
          <p:cNvGraphicFramePr>
            <a:graphicFrameLocks noGrp="1"/>
          </p:cNvGraphicFramePr>
          <p:nvPr>
            <p:ph idx="1"/>
            <p:extLst>
              <p:ext uri="{D42A27DB-BD31-4B8C-83A1-F6EECF244321}">
                <p14:modId xmlns:p14="http://schemas.microsoft.com/office/powerpoint/2010/main" val="2372188444"/>
              </p:ext>
            </p:extLst>
          </p:nvPr>
        </p:nvGraphicFramePr>
        <p:xfrm>
          <a:off x="48569" y="897480"/>
          <a:ext cx="6047431" cy="5363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itle 1">
            <a:extLst>
              <a:ext uri="{FF2B5EF4-FFF2-40B4-BE49-F238E27FC236}">
                <a16:creationId xmlns:a16="http://schemas.microsoft.com/office/drawing/2014/main" id="{DED0FBCA-24DB-984E-877E-41F95165A9E4}"/>
              </a:ext>
            </a:extLst>
          </p:cNvPr>
          <p:cNvSpPr txBox="1">
            <a:spLocks/>
          </p:cNvSpPr>
          <p:nvPr/>
        </p:nvSpPr>
        <p:spPr>
          <a:xfrm>
            <a:off x="0" y="80110"/>
            <a:ext cx="10515600" cy="5208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b="0" i="0" kern="1200">
                <a:solidFill>
                  <a:schemeClr val="bg1"/>
                </a:solidFill>
                <a:latin typeface="Calibri" panose="020F0502020204030204" pitchFamily="34" charset="0"/>
                <a:ea typeface="+mj-ea"/>
                <a:cs typeface="Calibri" panose="020F0502020204030204" pitchFamily="34" charset="0"/>
              </a:defRPr>
            </a:lvl1pPr>
          </a:lstStyle>
          <a:p>
            <a:r>
              <a:rPr lang="en-US" dirty="0"/>
              <a:t>No-SQL</a:t>
            </a:r>
          </a:p>
        </p:txBody>
      </p:sp>
      <p:pic>
        <p:nvPicPr>
          <p:cNvPr id="20" name="Picture 19">
            <a:extLst>
              <a:ext uri="{FF2B5EF4-FFF2-40B4-BE49-F238E27FC236}">
                <a16:creationId xmlns:a16="http://schemas.microsoft.com/office/drawing/2014/main" id="{979F55F9-73B7-224B-A4BE-26C62084F2E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214533" y="2115117"/>
            <a:ext cx="5716847" cy="3301590"/>
          </a:xfrm>
          <a:prstGeom prst="rect">
            <a:avLst/>
          </a:prstGeom>
        </p:spPr>
      </p:pic>
    </p:spTree>
    <p:extLst>
      <p:ext uri="{BB962C8B-B14F-4D97-AF65-F5344CB8AC3E}">
        <p14:creationId xmlns:p14="http://schemas.microsoft.com/office/powerpoint/2010/main" val="445163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E59A-ED3F-3648-9DC7-9E701DCAD0CC}"/>
              </a:ext>
            </a:extLst>
          </p:cNvPr>
          <p:cNvSpPr>
            <a:spLocks noGrp="1"/>
          </p:cNvSpPr>
          <p:nvPr>
            <p:ph type="title"/>
          </p:nvPr>
        </p:nvSpPr>
        <p:spPr/>
        <p:txBody>
          <a:bodyPr>
            <a:normAutofit fontScale="90000"/>
          </a:bodyPr>
          <a:lstStyle/>
          <a:p>
            <a:r>
              <a:rPr lang="en-US" dirty="0"/>
              <a:t>No-SQL : Primary Data Model</a:t>
            </a:r>
          </a:p>
        </p:txBody>
      </p:sp>
      <p:sp>
        <p:nvSpPr>
          <p:cNvPr id="5" name="Rectangle 4">
            <a:extLst>
              <a:ext uri="{FF2B5EF4-FFF2-40B4-BE49-F238E27FC236}">
                <a16:creationId xmlns:a16="http://schemas.microsoft.com/office/drawing/2014/main" id="{88F541B8-E459-1748-89F5-44C0DC2CF65A}"/>
              </a:ext>
            </a:extLst>
          </p:cNvPr>
          <p:cNvSpPr/>
          <p:nvPr/>
        </p:nvSpPr>
        <p:spPr>
          <a:xfrm>
            <a:off x="436832" y="2091531"/>
            <a:ext cx="4820968" cy="2952851"/>
          </a:xfrm>
          <a:prstGeom prst="rect">
            <a:avLst/>
          </a:prstGeom>
          <a:noFill/>
        </p:spPr>
        <p:txBody>
          <a:bodyPr wrap="square">
            <a:spAutoFit/>
          </a:bodyPr>
          <a:lstStyle/>
          <a:p>
            <a:pPr marL="457200" indent="-457200">
              <a:buAutoNum type="arabicPeriod"/>
            </a:pPr>
            <a:r>
              <a:rPr lang="en-US" sz="4000" dirty="0">
                <a:solidFill>
                  <a:schemeClr val="accent1">
                    <a:lumMod val="50000"/>
                  </a:schemeClr>
                </a:solidFill>
              </a:rPr>
              <a:t>Key Value Store</a:t>
            </a:r>
          </a:p>
          <a:p>
            <a:pPr marL="457200" indent="-457200">
              <a:buFontTx/>
              <a:buAutoNum type="arabicPeriod"/>
            </a:pPr>
            <a:r>
              <a:rPr lang="en-US" sz="4000" dirty="0">
                <a:solidFill>
                  <a:schemeClr val="accent1">
                    <a:lumMod val="50000"/>
                  </a:schemeClr>
                </a:solidFill>
              </a:rPr>
              <a:t>Document-based</a:t>
            </a:r>
          </a:p>
          <a:p>
            <a:pPr marL="457200" indent="-457200">
              <a:buFontTx/>
              <a:buAutoNum type="arabicPeriod"/>
            </a:pPr>
            <a:r>
              <a:rPr lang="en-US" sz="4000" dirty="0">
                <a:solidFill>
                  <a:schemeClr val="accent1">
                    <a:lumMod val="50000"/>
                  </a:schemeClr>
                </a:solidFill>
              </a:rPr>
              <a:t>Column-based</a:t>
            </a:r>
          </a:p>
          <a:p>
            <a:pPr marL="457200" indent="-457200">
              <a:buFontTx/>
              <a:buAutoNum type="arabicPeriod"/>
            </a:pPr>
            <a:r>
              <a:rPr lang="en-US" sz="4000" dirty="0">
                <a:solidFill>
                  <a:schemeClr val="accent1">
                    <a:lumMod val="50000"/>
                  </a:schemeClr>
                </a:solidFill>
              </a:rPr>
              <a:t>Graph Based</a:t>
            </a:r>
          </a:p>
          <a:p>
            <a:pPr marL="457200" indent="-457200">
              <a:buAutoNum type="arabicPeriod"/>
            </a:pPr>
            <a:endParaRPr lang="en-US" sz="2400" dirty="0">
              <a:solidFill>
                <a:schemeClr val="accent1">
                  <a:lumMod val="50000"/>
                </a:schemeClr>
              </a:solidFill>
            </a:endParaRPr>
          </a:p>
        </p:txBody>
      </p:sp>
      <p:sp>
        <p:nvSpPr>
          <p:cNvPr id="3" name="Slide Number Placeholder 2">
            <a:extLst>
              <a:ext uri="{FF2B5EF4-FFF2-40B4-BE49-F238E27FC236}">
                <a16:creationId xmlns:a16="http://schemas.microsoft.com/office/drawing/2014/main" id="{30299C76-B20A-004F-936A-D785B97081EA}"/>
              </a:ext>
            </a:extLst>
          </p:cNvPr>
          <p:cNvSpPr>
            <a:spLocks noGrp="1"/>
          </p:cNvSpPr>
          <p:nvPr>
            <p:ph type="sldNum" sz="quarter" idx="12"/>
          </p:nvPr>
        </p:nvSpPr>
        <p:spPr/>
        <p:txBody>
          <a:bodyPr/>
          <a:lstStyle/>
          <a:p>
            <a:fld id="{30E048A5-8DD6-994D-BB65-E81D2E1286B5}" type="slidenum">
              <a:rPr lang="en-US" smtClean="0"/>
              <a:t>14</a:t>
            </a:fld>
            <a:endParaRPr lang="en-US" dirty="0"/>
          </a:p>
        </p:txBody>
      </p:sp>
      <p:pic>
        <p:nvPicPr>
          <p:cNvPr id="8" name="Picture 7">
            <a:extLst>
              <a:ext uri="{FF2B5EF4-FFF2-40B4-BE49-F238E27FC236}">
                <a16:creationId xmlns:a16="http://schemas.microsoft.com/office/drawing/2014/main" id="{491F4E04-C321-4B42-82DF-09B48EC3531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94633" y="834914"/>
            <a:ext cx="4820967" cy="5631767"/>
          </a:xfrm>
          <a:prstGeom prst="rect">
            <a:avLst/>
          </a:prstGeom>
        </p:spPr>
      </p:pic>
    </p:spTree>
    <p:extLst>
      <p:ext uri="{BB962C8B-B14F-4D97-AF65-F5344CB8AC3E}">
        <p14:creationId xmlns:p14="http://schemas.microsoft.com/office/powerpoint/2010/main" val="3375738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E59A-ED3F-3648-9DC7-9E701DCAD0CC}"/>
              </a:ext>
            </a:extLst>
          </p:cNvPr>
          <p:cNvSpPr>
            <a:spLocks noGrp="1"/>
          </p:cNvSpPr>
          <p:nvPr>
            <p:ph type="title"/>
          </p:nvPr>
        </p:nvSpPr>
        <p:spPr/>
        <p:txBody>
          <a:bodyPr>
            <a:normAutofit fontScale="90000"/>
          </a:bodyPr>
          <a:lstStyle/>
          <a:p>
            <a:r>
              <a:rPr lang="en-US" dirty="0"/>
              <a:t>No-SQL : Primary Data Model</a:t>
            </a:r>
          </a:p>
        </p:txBody>
      </p:sp>
      <p:sp>
        <p:nvSpPr>
          <p:cNvPr id="4" name="Content Placeholder 2">
            <a:extLst>
              <a:ext uri="{FF2B5EF4-FFF2-40B4-BE49-F238E27FC236}">
                <a16:creationId xmlns:a16="http://schemas.microsoft.com/office/drawing/2014/main" id="{FC6E151A-9EDF-1F4E-AB29-BC669F445A86}"/>
              </a:ext>
            </a:extLst>
          </p:cNvPr>
          <p:cNvSpPr txBox="1">
            <a:spLocks/>
          </p:cNvSpPr>
          <p:nvPr/>
        </p:nvSpPr>
        <p:spPr>
          <a:xfrm>
            <a:off x="188816" y="1560822"/>
            <a:ext cx="7341747" cy="4839977"/>
          </a:xfrm>
          <a:prstGeom prst="rect">
            <a:avLst/>
          </a:prstGeom>
          <a:ln>
            <a:solidFill>
              <a:schemeClr val="accent6">
                <a:lumMod val="60000"/>
                <a:lumOff val="4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Every entity (record) is a set of key-value pairs</a:t>
            </a:r>
          </a:p>
          <a:p>
            <a:r>
              <a:rPr lang="en-IN" dirty="0"/>
              <a:t>Key is usually a simple string </a:t>
            </a:r>
          </a:p>
          <a:p>
            <a:r>
              <a:rPr lang="en-IN" dirty="0"/>
              <a:t>Value is usually some primitive data type (string, integer, array) or a more complex object</a:t>
            </a:r>
          </a:p>
        </p:txBody>
      </p:sp>
      <p:sp>
        <p:nvSpPr>
          <p:cNvPr id="5" name="Rectangle 4">
            <a:extLst>
              <a:ext uri="{FF2B5EF4-FFF2-40B4-BE49-F238E27FC236}">
                <a16:creationId xmlns:a16="http://schemas.microsoft.com/office/drawing/2014/main" id="{88F541B8-E459-1748-89F5-44C0DC2CF65A}"/>
              </a:ext>
            </a:extLst>
          </p:cNvPr>
          <p:cNvSpPr/>
          <p:nvPr/>
        </p:nvSpPr>
        <p:spPr>
          <a:xfrm>
            <a:off x="188816" y="681086"/>
            <a:ext cx="4448175" cy="646331"/>
          </a:xfrm>
          <a:prstGeom prst="rect">
            <a:avLst/>
          </a:prstGeom>
          <a:noFill/>
        </p:spPr>
        <p:txBody>
          <a:bodyPr wrap="square">
            <a:spAutoFit/>
          </a:bodyPr>
          <a:lstStyle/>
          <a:p>
            <a:r>
              <a:rPr lang="en-US" sz="3600" dirty="0">
                <a:solidFill>
                  <a:schemeClr val="accent1">
                    <a:lumMod val="50000"/>
                  </a:schemeClr>
                </a:solidFill>
              </a:rPr>
              <a:t>Key Value Store</a:t>
            </a:r>
          </a:p>
        </p:txBody>
      </p:sp>
      <p:pic>
        <p:nvPicPr>
          <p:cNvPr id="33" name="Picture 32">
            <a:extLst>
              <a:ext uri="{FF2B5EF4-FFF2-40B4-BE49-F238E27FC236}">
                <a16:creationId xmlns:a16="http://schemas.microsoft.com/office/drawing/2014/main" id="{AD7D81B1-8BCF-0B48-9F70-1E1CBB57D51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94570" y="866274"/>
            <a:ext cx="2319495" cy="1958015"/>
          </a:xfrm>
          <a:prstGeom prst="rect">
            <a:avLst/>
          </a:prstGeom>
        </p:spPr>
      </p:pic>
      <p:sp>
        <p:nvSpPr>
          <p:cNvPr id="23" name="Rectangle 22">
            <a:extLst>
              <a:ext uri="{FF2B5EF4-FFF2-40B4-BE49-F238E27FC236}">
                <a16:creationId xmlns:a16="http://schemas.microsoft.com/office/drawing/2014/main" id="{B64E245C-0D5B-9B47-BAA2-4ADFB331BB0E}"/>
              </a:ext>
            </a:extLst>
          </p:cNvPr>
          <p:cNvSpPr/>
          <p:nvPr/>
        </p:nvSpPr>
        <p:spPr>
          <a:xfrm>
            <a:off x="7821625" y="4193555"/>
            <a:ext cx="1608083" cy="506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City</a:t>
            </a:r>
          </a:p>
        </p:txBody>
      </p:sp>
      <p:sp>
        <p:nvSpPr>
          <p:cNvPr id="24" name="Rectangle 23">
            <a:extLst>
              <a:ext uri="{FF2B5EF4-FFF2-40B4-BE49-F238E27FC236}">
                <a16:creationId xmlns:a16="http://schemas.microsoft.com/office/drawing/2014/main" id="{7E667DBE-69E8-E940-8D9A-1E25DBCA26B2}"/>
              </a:ext>
            </a:extLst>
          </p:cNvPr>
          <p:cNvSpPr/>
          <p:nvPr/>
        </p:nvSpPr>
        <p:spPr>
          <a:xfrm>
            <a:off x="7821624" y="4790513"/>
            <a:ext cx="1608083" cy="506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a:t>
            </a:r>
          </a:p>
        </p:txBody>
      </p:sp>
      <p:sp>
        <p:nvSpPr>
          <p:cNvPr id="27" name="Rectangle 26">
            <a:extLst>
              <a:ext uri="{FF2B5EF4-FFF2-40B4-BE49-F238E27FC236}">
                <a16:creationId xmlns:a16="http://schemas.microsoft.com/office/drawing/2014/main" id="{3291A39A-3E0F-1248-800E-A711490B28E8}"/>
              </a:ext>
            </a:extLst>
          </p:cNvPr>
          <p:cNvSpPr/>
          <p:nvPr/>
        </p:nvSpPr>
        <p:spPr>
          <a:xfrm>
            <a:off x="7821623" y="5383320"/>
            <a:ext cx="1608083" cy="506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Pincode</a:t>
            </a:r>
          </a:p>
        </p:txBody>
      </p:sp>
      <p:sp>
        <p:nvSpPr>
          <p:cNvPr id="34" name="Rectangle 33">
            <a:extLst>
              <a:ext uri="{FF2B5EF4-FFF2-40B4-BE49-F238E27FC236}">
                <a16:creationId xmlns:a16="http://schemas.microsoft.com/office/drawing/2014/main" id="{137BE7A7-CC9F-8745-A4DB-C04CEE76FB81}"/>
              </a:ext>
            </a:extLst>
          </p:cNvPr>
          <p:cNvSpPr/>
          <p:nvPr/>
        </p:nvSpPr>
        <p:spPr>
          <a:xfrm>
            <a:off x="9429706" y="4193555"/>
            <a:ext cx="1608083" cy="50666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Chennai</a:t>
            </a:r>
          </a:p>
        </p:txBody>
      </p:sp>
      <p:sp>
        <p:nvSpPr>
          <p:cNvPr id="35" name="Rectangle 34">
            <a:extLst>
              <a:ext uri="{FF2B5EF4-FFF2-40B4-BE49-F238E27FC236}">
                <a16:creationId xmlns:a16="http://schemas.microsoft.com/office/drawing/2014/main" id="{D4D3501A-23CA-F847-B53A-D81FFFC2DD72}"/>
              </a:ext>
            </a:extLst>
          </p:cNvPr>
          <p:cNvSpPr/>
          <p:nvPr/>
        </p:nvSpPr>
        <p:spPr>
          <a:xfrm>
            <a:off x="9429705" y="4790513"/>
            <a:ext cx="1608083" cy="50666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India</a:t>
            </a:r>
          </a:p>
        </p:txBody>
      </p:sp>
      <p:sp>
        <p:nvSpPr>
          <p:cNvPr id="36" name="Rectangle 35">
            <a:extLst>
              <a:ext uri="{FF2B5EF4-FFF2-40B4-BE49-F238E27FC236}">
                <a16:creationId xmlns:a16="http://schemas.microsoft.com/office/drawing/2014/main" id="{06A1592A-E4AA-6541-9E02-7D59AC563AE8}"/>
              </a:ext>
            </a:extLst>
          </p:cNvPr>
          <p:cNvSpPr/>
          <p:nvPr/>
        </p:nvSpPr>
        <p:spPr>
          <a:xfrm>
            <a:off x="9429704" y="5383320"/>
            <a:ext cx="1608083" cy="50666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600102</a:t>
            </a:r>
          </a:p>
        </p:txBody>
      </p:sp>
      <p:sp>
        <p:nvSpPr>
          <p:cNvPr id="12" name="Rectangle 11">
            <a:extLst>
              <a:ext uri="{FF2B5EF4-FFF2-40B4-BE49-F238E27FC236}">
                <a16:creationId xmlns:a16="http://schemas.microsoft.com/office/drawing/2014/main" id="{01B0EA3B-F2E2-3341-8690-669108F29BD2}"/>
              </a:ext>
            </a:extLst>
          </p:cNvPr>
          <p:cNvSpPr/>
          <p:nvPr/>
        </p:nvSpPr>
        <p:spPr>
          <a:xfrm>
            <a:off x="8215148" y="3651799"/>
            <a:ext cx="810318" cy="461665"/>
          </a:xfrm>
          <a:prstGeom prst="rect">
            <a:avLst/>
          </a:prstGeom>
          <a:noFill/>
        </p:spPr>
        <p:txBody>
          <a:bodyPr wrap="square">
            <a:spAutoFit/>
          </a:bodyPr>
          <a:lstStyle/>
          <a:p>
            <a:r>
              <a:rPr lang="en-US" sz="2400" dirty="0">
                <a:solidFill>
                  <a:schemeClr val="accent2">
                    <a:lumMod val="75000"/>
                  </a:schemeClr>
                </a:solidFill>
              </a:rPr>
              <a:t>Key</a:t>
            </a:r>
          </a:p>
        </p:txBody>
      </p:sp>
      <p:sp>
        <p:nvSpPr>
          <p:cNvPr id="13" name="Rectangle 12">
            <a:extLst>
              <a:ext uri="{FF2B5EF4-FFF2-40B4-BE49-F238E27FC236}">
                <a16:creationId xmlns:a16="http://schemas.microsoft.com/office/drawing/2014/main" id="{C2702A9F-E67C-4745-AEAC-488AEFC3DB5E}"/>
              </a:ext>
            </a:extLst>
          </p:cNvPr>
          <p:cNvSpPr/>
          <p:nvPr/>
        </p:nvSpPr>
        <p:spPr>
          <a:xfrm>
            <a:off x="9710051" y="3641596"/>
            <a:ext cx="1209201" cy="461665"/>
          </a:xfrm>
          <a:prstGeom prst="rect">
            <a:avLst/>
          </a:prstGeom>
          <a:noFill/>
        </p:spPr>
        <p:txBody>
          <a:bodyPr wrap="square">
            <a:spAutoFit/>
          </a:bodyPr>
          <a:lstStyle/>
          <a:p>
            <a:r>
              <a:rPr lang="en-US" sz="2400" dirty="0">
                <a:solidFill>
                  <a:schemeClr val="accent2">
                    <a:lumMod val="75000"/>
                  </a:schemeClr>
                </a:solidFill>
              </a:rPr>
              <a:t>Value</a:t>
            </a:r>
          </a:p>
        </p:txBody>
      </p:sp>
      <p:sp>
        <p:nvSpPr>
          <p:cNvPr id="3" name="Rectangle 2">
            <a:extLst>
              <a:ext uri="{FF2B5EF4-FFF2-40B4-BE49-F238E27FC236}">
                <a16:creationId xmlns:a16="http://schemas.microsoft.com/office/drawing/2014/main" id="{64861E89-6AEE-144B-B72B-06039AF0965A}"/>
              </a:ext>
            </a:extLst>
          </p:cNvPr>
          <p:cNvSpPr/>
          <p:nvPr/>
        </p:nvSpPr>
        <p:spPr>
          <a:xfrm>
            <a:off x="399393" y="4501949"/>
            <a:ext cx="6096000" cy="1754326"/>
          </a:xfrm>
          <a:prstGeom prst="rect">
            <a:avLst/>
          </a:prstGeom>
        </p:spPr>
        <p:txBody>
          <a:bodyPr>
            <a:spAutoFit/>
          </a:bodyPr>
          <a:lstStyle/>
          <a:p>
            <a:r>
              <a:rPr lang="en-IN" b="1" dirty="0"/>
              <a:t>Use cases:</a:t>
            </a:r>
          </a:p>
          <a:p>
            <a:endParaRPr lang="en-IN" b="1" dirty="0"/>
          </a:p>
          <a:p>
            <a:pPr marL="285750" indent="-285750">
              <a:buFont typeface="Arial" panose="020B0604020202020204" pitchFamily="34" charset="0"/>
              <a:buChar char="•"/>
            </a:pPr>
            <a:r>
              <a:rPr lang="en-IN" dirty="0"/>
              <a:t>To store user session data</a:t>
            </a:r>
          </a:p>
          <a:p>
            <a:pPr marL="285750" indent="-285750">
              <a:buFont typeface="Arial" panose="020B0604020202020204" pitchFamily="34" charset="0"/>
              <a:buChar char="•"/>
            </a:pPr>
            <a:r>
              <a:rPr lang="en-IN" dirty="0"/>
              <a:t>To store user profiles</a:t>
            </a:r>
          </a:p>
          <a:p>
            <a:pPr marL="285750" indent="-285750">
              <a:buFont typeface="Arial" panose="020B0604020202020204" pitchFamily="34" charset="0"/>
              <a:buChar char="•"/>
            </a:pPr>
            <a:r>
              <a:rPr lang="en-IN" dirty="0"/>
              <a:t>To store user preferences</a:t>
            </a:r>
          </a:p>
          <a:p>
            <a:pPr marL="285750" indent="-285750">
              <a:buFont typeface="Arial" panose="020B0604020202020204" pitchFamily="34" charset="0"/>
              <a:buChar char="•"/>
            </a:pPr>
            <a:r>
              <a:rPr lang="en-IN" dirty="0"/>
              <a:t>To store shopping cart data</a:t>
            </a:r>
          </a:p>
        </p:txBody>
      </p:sp>
    </p:spTree>
    <p:extLst>
      <p:ext uri="{BB962C8B-B14F-4D97-AF65-F5344CB8AC3E}">
        <p14:creationId xmlns:p14="http://schemas.microsoft.com/office/powerpoint/2010/main" val="1023109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E59A-ED3F-3648-9DC7-9E701DCAD0CC}"/>
              </a:ext>
            </a:extLst>
          </p:cNvPr>
          <p:cNvSpPr>
            <a:spLocks noGrp="1"/>
          </p:cNvSpPr>
          <p:nvPr>
            <p:ph type="title"/>
          </p:nvPr>
        </p:nvSpPr>
        <p:spPr/>
        <p:txBody>
          <a:bodyPr>
            <a:normAutofit fontScale="90000"/>
          </a:bodyPr>
          <a:lstStyle/>
          <a:p>
            <a:r>
              <a:rPr lang="en-US" dirty="0"/>
              <a:t>No-SQL : Primary Data Model</a:t>
            </a:r>
          </a:p>
        </p:txBody>
      </p:sp>
      <p:sp>
        <p:nvSpPr>
          <p:cNvPr id="4" name="Content Placeholder 2">
            <a:extLst>
              <a:ext uri="{FF2B5EF4-FFF2-40B4-BE49-F238E27FC236}">
                <a16:creationId xmlns:a16="http://schemas.microsoft.com/office/drawing/2014/main" id="{FC6E151A-9EDF-1F4E-AB29-BC669F445A86}"/>
              </a:ext>
            </a:extLst>
          </p:cNvPr>
          <p:cNvSpPr txBox="1">
            <a:spLocks/>
          </p:cNvSpPr>
          <p:nvPr/>
        </p:nvSpPr>
        <p:spPr>
          <a:xfrm>
            <a:off x="188817" y="1413560"/>
            <a:ext cx="7236742" cy="4987240"/>
          </a:xfrm>
          <a:prstGeom prst="rect">
            <a:avLst/>
          </a:prstGeom>
          <a:ln>
            <a:solidFill>
              <a:schemeClr val="accent6">
                <a:lumMod val="60000"/>
                <a:lumOff val="4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key is usually a simple string </a:t>
            </a:r>
          </a:p>
          <a:p>
            <a:r>
              <a:rPr lang="en-IN" dirty="0"/>
              <a:t>Value contains structured or semi-structured data. Value is referred to as a document and can be in XML, JSON or BSON format</a:t>
            </a:r>
          </a:p>
        </p:txBody>
      </p:sp>
      <p:sp>
        <p:nvSpPr>
          <p:cNvPr id="5" name="Rectangle 4">
            <a:extLst>
              <a:ext uri="{FF2B5EF4-FFF2-40B4-BE49-F238E27FC236}">
                <a16:creationId xmlns:a16="http://schemas.microsoft.com/office/drawing/2014/main" id="{88F541B8-E459-1748-89F5-44C0DC2CF65A}"/>
              </a:ext>
            </a:extLst>
          </p:cNvPr>
          <p:cNvSpPr/>
          <p:nvPr/>
        </p:nvSpPr>
        <p:spPr>
          <a:xfrm>
            <a:off x="188816" y="681086"/>
            <a:ext cx="4448175" cy="646331"/>
          </a:xfrm>
          <a:prstGeom prst="rect">
            <a:avLst/>
          </a:prstGeom>
          <a:noFill/>
        </p:spPr>
        <p:txBody>
          <a:bodyPr wrap="square">
            <a:spAutoFit/>
          </a:bodyPr>
          <a:lstStyle/>
          <a:p>
            <a:r>
              <a:rPr lang="en-US" sz="3600" dirty="0">
                <a:solidFill>
                  <a:schemeClr val="accent1">
                    <a:lumMod val="50000"/>
                  </a:schemeClr>
                </a:solidFill>
              </a:rPr>
              <a:t>Document-based</a:t>
            </a:r>
          </a:p>
        </p:txBody>
      </p:sp>
      <p:pic>
        <p:nvPicPr>
          <p:cNvPr id="7" name="Picture 6">
            <a:extLst>
              <a:ext uri="{FF2B5EF4-FFF2-40B4-BE49-F238E27FC236}">
                <a16:creationId xmlns:a16="http://schemas.microsoft.com/office/drawing/2014/main" id="{585F2C5A-B7A9-1C4B-A9A6-E218F4D42E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28307" y="890780"/>
            <a:ext cx="3252493" cy="881655"/>
          </a:xfrm>
          <a:prstGeom prst="rect">
            <a:avLst/>
          </a:prstGeom>
        </p:spPr>
      </p:pic>
      <p:pic>
        <p:nvPicPr>
          <p:cNvPr id="8" name="Picture 7">
            <a:extLst>
              <a:ext uri="{FF2B5EF4-FFF2-40B4-BE49-F238E27FC236}">
                <a16:creationId xmlns:a16="http://schemas.microsoft.com/office/drawing/2014/main" id="{29F2E39D-17FC-1944-A463-38FB0F3757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29540" y="2062290"/>
            <a:ext cx="1386060" cy="1104229"/>
          </a:xfrm>
          <a:prstGeom prst="rect">
            <a:avLst/>
          </a:prstGeom>
        </p:spPr>
      </p:pic>
      <p:pic>
        <p:nvPicPr>
          <p:cNvPr id="3" name="Picture 2">
            <a:extLst>
              <a:ext uri="{FF2B5EF4-FFF2-40B4-BE49-F238E27FC236}">
                <a16:creationId xmlns:a16="http://schemas.microsoft.com/office/drawing/2014/main" id="{BA65C287-5E62-4A45-A218-D0B51C19ED3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57094" y="3907180"/>
            <a:ext cx="2053425" cy="2661847"/>
          </a:xfrm>
          <a:prstGeom prst="rect">
            <a:avLst/>
          </a:prstGeom>
        </p:spPr>
      </p:pic>
      <p:sp>
        <p:nvSpPr>
          <p:cNvPr id="9" name="Rectangle 8">
            <a:extLst>
              <a:ext uri="{FF2B5EF4-FFF2-40B4-BE49-F238E27FC236}">
                <a16:creationId xmlns:a16="http://schemas.microsoft.com/office/drawing/2014/main" id="{69CD2634-C4BF-6147-A2B8-B8E25CE961D4}"/>
              </a:ext>
            </a:extLst>
          </p:cNvPr>
          <p:cNvSpPr/>
          <p:nvPr/>
        </p:nvSpPr>
        <p:spPr>
          <a:xfrm>
            <a:off x="365526" y="3429000"/>
            <a:ext cx="6096000" cy="1200329"/>
          </a:xfrm>
          <a:prstGeom prst="rect">
            <a:avLst/>
          </a:prstGeom>
        </p:spPr>
        <p:txBody>
          <a:bodyPr>
            <a:spAutoFit/>
          </a:bodyPr>
          <a:lstStyle/>
          <a:p>
            <a:r>
              <a:rPr lang="en-IN" b="1" dirty="0"/>
              <a:t>Use cases:</a:t>
            </a:r>
          </a:p>
          <a:p>
            <a:pPr marL="285750" indent="-285750">
              <a:buFont typeface="Arial" panose="020B0604020202020204" pitchFamily="34" charset="0"/>
              <a:buChar char="•"/>
            </a:pPr>
            <a:r>
              <a:rPr lang="en-IN" dirty="0"/>
              <a:t>Blogging platforms</a:t>
            </a:r>
          </a:p>
          <a:p>
            <a:pPr marL="285750" indent="-285750">
              <a:buFont typeface="Arial" panose="020B0604020202020204" pitchFamily="34" charset="0"/>
              <a:buChar char="•"/>
            </a:pPr>
            <a:r>
              <a:rPr lang="en-IN" dirty="0"/>
              <a:t>Content management systems</a:t>
            </a:r>
          </a:p>
          <a:p>
            <a:pPr marL="285750" indent="-285750">
              <a:buFont typeface="Arial" panose="020B0604020202020204" pitchFamily="34" charset="0"/>
              <a:buChar char="•"/>
            </a:pPr>
            <a:r>
              <a:rPr lang="en-IN" dirty="0"/>
              <a:t>Analytics platforms</a:t>
            </a:r>
          </a:p>
        </p:txBody>
      </p:sp>
      <p:sp>
        <p:nvSpPr>
          <p:cNvPr id="10" name="Rectangle 9">
            <a:extLst>
              <a:ext uri="{FF2B5EF4-FFF2-40B4-BE49-F238E27FC236}">
                <a16:creationId xmlns:a16="http://schemas.microsoft.com/office/drawing/2014/main" id="{9780D2A4-D409-2345-9B36-81BD0370DEFA}"/>
              </a:ext>
            </a:extLst>
          </p:cNvPr>
          <p:cNvSpPr/>
          <p:nvPr/>
        </p:nvSpPr>
        <p:spPr>
          <a:xfrm>
            <a:off x="356962" y="4757621"/>
            <a:ext cx="6096000" cy="923330"/>
          </a:xfrm>
          <a:prstGeom prst="rect">
            <a:avLst/>
          </a:prstGeom>
        </p:spPr>
        <p:txBody>
          <a:bodyPr>
            <a:spAutoFit/>
          </a:bodyPr>
          <a:lstStyle/>
          <a:p>
            <a:r>
              <a:rPr lang="en-IN" b="1" dirty="0"/>
              <a:t>Not suitable: </a:t>
            </a:r>
          </a:p>
          <a:p>
            <a:pPr marL="285750" indent="-285750">
              <a:buFont typeface="Arial" panose="020B0604020202020204" pitchFamily="34" charset="0"/>
              <a:buChar char="•"/>
            </a:pPr>
            <a:r>
              <a:rPr lang="en-IN" dirty="0"/>
              <a:t>Not suitable for complex search queries </a:t>
            </a:r>
          </a:p>
          <a:p>
            <a:pPr marL="285750" indent="-285750">
              <a:buFont typeface="Arial" panose="020B0604020202020204" pitchFamily="34" charset="0"/>
              <a:buChar char="•"/>
            </a:pPr>
            <a:r>
              <a:rPr lang="en-IN" dirty="0"/>
              <a:t>Not suitable for multiple operations transactions</a:t>
            </a:r>
          </a:p>
        </p:txBody>
      </p:sp>
    </p:spTree>
    <p:extLst>
      <p:ext uri="{BB962C8B-B14F-4D97-AF65-F5344CB8AC3E}">
        <p14:creationId xmlns:p14="http://schemas.microsoft.com/office/powerpoint/2010/main" val="727818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E59A-ED3F-3648-9DC7-9E701DCAD0CC}"/>
              </a:ext>
            </a:extLst>
          </p:cNvPr>
          <p:cNvSpPr>
            <a:spLocks noGrp="1"/>
          </p:cNvSpPr>
          <p:nvPr>
            <p:ph type="title"/>
          </p:nvPr>
        </p:nvSpPr>
        <p:spPr/>
        <p:txBody>
          <a:bodyPr>
            <a:normAutofit fontScale="90000"/>
          </a:bodyPr>
          <a:lstStyle/>
          <a:p>
            <a:r>
              <a:rPr lang="en-US" dirty="0"/>
              <a:t>No-SQL : Primary Data Model</a:t>
            </a:r>
          </a:p>
        </p:txBody>
      </p:sp>
      <p:sp>
        <p:nvSpPr>
          <p:cNvPr id="4" name="Content Placeholder 2">
            <a:extLst>
              <a:ext uri="{FF2B5EF4-FFF2-40B4-BE49-F238E27FC236}">
                <a16:creationId xmlns:a16="http://schemas.microsoft.com/office/drawing/2014/main" id="{FC6E151A-9EDF-1F4E-AB29-BC669F445A86}"/>
              </a:ext>
            </a:extLst>
          </p:cNvPr>
          <p:cNvSpPr txBox="1">
            <a:spLocks/>
          </p:cNvSpPr>
          <p:nvPr/>
        </p:nvSpPr>
        <p:spPr>
          <a:xfrm>
            <a:off x="188817" y="1413560"/>
            <a:ext cx="11814366" cy="1112259"/>
          </a:xfrm>
          <a:prstGeom prst="rect">
            <a:avLst/>
          </a:prstGeom>
          <a:ln>
            <a:solidFill>
              <a:schemeClr val="accent6">
                <a:lumMod val="60000"/>
                <a:lumOff val="4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a:t>Data is stored in cells grouped in columns of data rather than as rows of data</a:t>
            </a:r>
          </a:p>
          <a:p>
            <a:r>
              <a:rPr lang="en-IN" sz="2000" dirty="0"/>
              <a:t>Read and write is done using columns rather than rows.</a:t>
            </a:r>
          </a:p>
          <a:p>
            <a:r>
              <a:rPr lang="en-IN" sz="2000" dirty="0"/>
              <a:t>Can be used in systems that require heavy write requests (like log aggregators)</a:t>
            </a:r>
            <a:endParaRPr lang="en-US" sz="2000" dirty="0"/>
          </a:p>
        </p:txBody>
      </p:sp>
      <p:sp>
        <p:nvSpPr>
          <p:cNvPr id="5" name="Rectangle 4">
            <a:extLst>
              <a:ext uri="{FF2B5EF4-FFF2-40B4-BE49-F238E27FC236}">
                <a16:creationId xmlns:a16="http://schemas.microsoft.com/office/drawing/2014/main" id="{88F541B8-E459-1748-89F5-44C0DC2CF65A}"/>
              </a:ext>
            </a:extLst>
          </p:cNvPr>
          <p:cNvSpPr/>
          <p:nvPr/>
        </p:nvSpPr>
        <p:spPr>
          <a:xfrm>
            <a:off x="188816" y="681086"/>
            <a:ext cx="4448175" cy="646331"/>
          </a:xfrm>
          <a:prstGeom prst="rect">
            <a:avLst/>
          </a:prstGeom>
          <a:noFill/>
        </p:spPr>
        <p:txBody>
          <a:bodyPr wrap="square">
            <a:spAutoFit/>
          </a:bodyPr>
          <a:lstStyle/>
          <a:p>
            <a:r>
              <a:rPr lang="en-US" sz="3600" dirty="0">
                <a:solidFill>
                  <a:schemeClr val="accent1">
                    <a:lumMod val="50000"/>
                  </a:schemeClr>
                </a:solidFill>
              </a:rPr>
              <a:t>Column-based</a:t>
            </a:r>
          </a:p>
        </p:txBody>
      </p:sp>
      <p:pic>
        <p:nvPicPr>
          <p:cNvPr id="9" name="Picture 8">
            <a:extLst>
              <a:ext uri="{FF2B5EF4-FFF2-40B4-BE49-F238E27FC236}">
                <a16:creationId xmlns:a16="http://schemas.microsoft.com/office/drawing/2014/main" id="{EEF04FC2-C015-A34C-8620-65320D29EB7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334143" y="1567370"/>
            <a:ext cx="1200392" cy="804638"/>
          </a:xfrm>
          <a:prstGeom prst="rect">
            <a:avLst/>
          </a:prstGeom>
        </p:spPr>
      </p:pic>
      <p:pic>
        <p:nvPicPr>
          <p:cNvPr id="3" name="Picture 2">
            <a:extLst>
              <a:ext uri="{FF2B5EF4-FFF2-40B4-BE49-F238E27FC236}">
                <a16:creationId xmlns:a16="http://schemas.microsoft.com/office/drawing/2014/main" id="{49945CD1-9818-644B-A782-BADD8F1253F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8816" y="2801200"/>
            <a:ext cx="5766142" cy="3646898"/>
          </a:xfrm>
          <a:prstGeom prst="rect">
            <a:avLst/>
          </a:prstGeom>
        </p:spPr>
      </p:pic>
      <p:pic>
        <p:nvPicPr>
          <p:cNvPr id="6" name="Picture 5">
            <a:extLst>
              <a:ext uri="{FF2B5EF4-FFF2-40B4-BE49-F238E27FC236}">
                <a16:creationId xmlns:a16="http://schemas.microsoft.com/office/drawing/2014/main" id="{D7724B99-EF57-BD42-9A16-66C9DF12D48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2679629"/>
            <a:ext cx="5937984" cy="3915627"/>
          </a:xfrm>
          <a:prstGeom prst="rect">
            <a:avLst/>
          </a:prstGeom>
        </p:spPr>
      </p:pic>
    </p:spTree>
    <p:extLst>
      <p:ext uri="{BB962C8B-B14F-4D97-AF65-F5344CB8AC3E}">
        <p14:creationId xmlns:p14="http://schemas.microsoft.com/office/powerpoint/2010/main" val="1617750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E59A-ED3F-3648-9DC7-9E701DCAD0CC}"/>
              </a:ext>
            </a:extLst>
          </p:cNvPr>
          <p:cNvSpPr>
            <a:spLocks noGrp="1"/>
          </p:cNvSpPr>
          <p:nvPr>
            <p:ph type="title"/>
          </p:nvPr>
        </p:nvSpPr>
        <p:spPr/>
        <p:txBody>
          <a:bodyPr>
            <a:normAutofit fontScale="90000"/>
          </a:bodyPr>
          <a:lstStyle/>
          <a:p>
            <a:r>
              <a:rPr lang="en-US" dirty="0"/>
              <a:t>No-SQL : Primary Data Model</a:t>
            </a:r>
          </a:p>
        </p:txBody>
      </p:sp>
      <p:sp>
        <p:nvSpPr>
          <p:cNvPr id="4" name="Content Placeholder 2">
            <a:extLst>
              <a:ext uri="{FF2B5EF4-FFF2-40B4-BE49-F238E27FC236}">
                <a16:creationId xmlns:a16="http://schemas.microsoft.com/office/drawing/2014/main" id="{FC6E151A-9EDF-1F4E-AB29-BC669F445A86}"/>
              </a:ext>
            </a:extLst>
          </p:cNvPr>
          <p:cNvSpPr txBox="1">
            <a:spLocks/>
          </p:cNvSpPr>
          <p:nvPr/>
        </p:nvSpPr>
        <p:spPr>
          <a:xfrm>
            <a:off x="188816" y="1413560"/>
            <a:ext cx="11603791" cy="1324257"/>
          </a:xfrm>
          <a:prstGeom prst="rect">
            <a:avLst/>
          </a:prstGeom>
          <a:ln>
            <a:solidFill>
              <a:schemeClr val="accent6">
                <a:lumMod val="60000"/>
                <a:lumOff val="4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a:t>Graph databases are basically built upon the </a:t>
            </a:r>
            <a:r>
              <a:rPr lang="en-IN" sz="2000" dirty="0">
                <a:solidFill>
                  <a:schemeClr val="accent1">
                    <a:lumMod val="75000"/>
                  </a:schemeClr>
                </a:solidFill>
              </a:rPr>
              <a:t>Entity – Attribute – Value</a:t>
            </a:r>
            <a:r>
              <a:rPr lang="en-IN" sz="2000" dirty="0"/>
              <a:t> model</a:t>
            </a:r>
          </a:p>
          <a:p>
            <a:r>
              <a:rPr lang="en-IN" sz="2000" dirty="0"/>
              <a:t>Useful for visualizing, </a:t>
            </a:r>
            <a:r>
              <a:rPr lang="en-IN" sz="2000" dirty="0" err="1"/>
              <a:t>analyzing</a:t>
            </a:r>
            <a:r>
              <a:rPr lang="en-IN" sz="2000" dirty="0"/>
              <a:t>, or helping you find connections between different pieces of data</a:t>
            </a:r>
          </a:p>
          <a:p>
            <a:r>
              <a:rPr lang="en-IN" sz="2000" dirty="0"/>
              <a:t>Businesses leverage graph technologies for recommendation engines, fraud analytics, and network analysis.</a:t>
            </a:r>
            <a:endParaRPr lang="en-US" sz="2000" dirty="0"/>
          </a:p>
        </p:txBody>
      </p:sp>
      <p:sp>
        <p:nvSpPr>
          <p:cNvPr id="5" name="Rectangle 4">
            <a:extLst>
              <a:ext uri="{FF2B5EF4-FFF2-40B4-BE49-F238E27FC236}">
                <a16:creationId xmlns:a16="http://schemas.microsoft.com/office/drawing/2014/main" id="{88F541B8-E459-1748-89F5-44C0DC2CF65A}"/>
              </a:ext>
            </a:extLst>
          </p:cNvPr>
          <p:cNvSpPr/>
          <p:nvPr/>
        </p:nvSpPr>
        <p:spPr>
          <a:xfrm>
            <a:off x="188816" y="681086"/>
            <a:ext cx="4448175" cy="646331"/>
          </a:xfrm>
          <a:prstGeom prst="rect">
            <a:avLst/>
          </a:prstGeom>
          <a:noFill/>
        </p:spPr>
        <p:txBody>
          <a:bodyPr wrap="square">
            <a:spAutoFit/>
          </a:bodyPr>
          <a:lstStyle/>
          <a:p>
            <a:r>
              <a:rPr lang="en-US" sz="3600" dirty="0">
                <a:solidFill>
                  <a:schemeClr val="accent1">
                    <a:lumMod val="50000"/>
                  </a:schemeClr>
                </a:solidFill>
              </a:rPr>
              <a:t>Graph-based</a:t>
            </a:r>
          </a:p>
        </p:txBody>
      </p:sp>
      <p:pic>
        <p:nvPicPr>
          <p:cNvPr id="6" name="Picture 5">
            <a:extLst>
              <a:ext uri="{FF2B5EF4-FFF2-40B4-BE49-F238E27FC236}">
                <a16:creationId xmlns:a16="http://schemas.microsoft.com/office/drawing/2014/main" id="{3283BA0A-B6AC-F148-853F-D7631E34632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33807" y="506038"/>
            <a:ext cx="1286509" cy="821176"/>
          </a:xfrm>
          <a:prstGeom prst="rect">
            <a:avLst/>
          </a:prstGeom>
        </p:spPr>
      </p:pic>
      <p:pic>
        <p:nvPicPr>
          <p:cNvPr id="7" name="Picture 6">
            <a:extLst>
              <a:ext uri="{FF2B5EF4-FFF2-40B4-BE49-F238E27FC236}">
                <a16:creationId xmlns:a16="http://schemas.microsoft.com/office/drawing/2014/main" id="{AADEF2AC-78B6-B947-B9FA-A6D34C057C3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06803" y="719878"/>
            <a:ext cx="1972563" cy="654891"/>
          </a:xfrm>
          <a:prstGeom prst="rect">
            <a:avLst/>
          </a:prstGeom>
        </p:spPr>
      </p:pic>
      <p:pic>
        <p:nvPicPr>
          <p:cNvPr id="3" name="Picture 2">
            <a:extLst>
              <a:ext uri="{FF2B5EF4-FFF2-40B4-BE49-F238E27FC236}">
                <a16:creationId xmlns:a16="http://schemas.microsoft.com/office/drawing/2014/main" id="{509F9E77-7B78-6E46-A2BE-83932FFB04A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24249" y="3274298"/>
            <a:ext cx="6891236" cy="3460198"/>
          </a:xfrm>
          <a:prstGeom prst="rect">
            <a:avLst/>
          </a:prstGeom>
        </p:spPr>
      </p:pic>
      <p:cxnSp>
        <p:nvCxnSpPr>
          <p:cNvPr id="10" name="Straight Connector 9">
            <a:extLst>
              <a:ext uri="{FF2B5EF4-FFF2-40B4-BE49-F238E27FC236}">
                <a16:creationId xmlns:a16="http://schemas.microsoft.com/office/drawing/2014/main" id="{32778C23-D736-534A-A8E5-4DC5B333419C}"/>
              </a:ext>
            </a:extLst>
          </p:cNvPr>
          <p:cNvCxnSpPr>
            <a:cxnSpLocks/>
          </p:cNvCxnSpPr>
          <p:nvPr/>
        </p:nvCxnSpPr>
        <p:spPr>
          <a:xfrm>
            <a:off x="5050220" y="2834690"/>
            <a:ext cx="0" cy="3661710"/>
          </a:xfrm>
          <a:prstGeom prst="line">
            <a:avLst/>
          </a:prstGeom>
          <a:ln w="254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aphicFrame>
        <p:nvGraphicFramePr>
          <p:cNvPr id="11" name="Table 10">
            <a:extLst>
              <a:ext uri="{FF2B5EF4-FFF2-40B4-BE49-F238E27FC236}">
                <a16:creationId xmlns:a16="http://schemas.microsoft.com/office/drawing/2014/main" id="{4C168288-9ED9-6641-9722-A13769C3225C}"/>
              </a:ext>
            </a:extLst>
          </p:cNvPr>
          <p:cNvGraphicFramePr>
            <a:graphicFrameLocks noGrp="1"/>
          </p:cNvGraphicFramePr>
          <p:nvPr>
            <p:extLst>
              <p:ext uri="{D42A27DB-BD31-4B8C-83A1-F6EECF244321}">
                <p14:modId xmlns:p14="http://schemas.microsoft.com/office/powerpoint/2010/main" val="848878644"/>
              </p:ext>
            </p:extLst>
          </p:nvPr>
        </p:nvGraphicFramePr>
        <p:xfrm>
          <a:off x="196388" y="3516488"/>
          <a:ext cx="1961715" cy="1483360"/>
        </p:xfrm>
        <a:graphic>
          <a:graphicData uri="http://schemas.openxmlformats.org/drawingml/2006/table">
            <a:tbl>
              <a:tblPr firstRow="1" bandRow="1">
                <a:tableStyleId>{7DF18680-E054-41AD-8BC1-D1AEF772440D}</a:tableStyleId>
              </a:tblPr>
              <a:tblGrid>
                <a:gridCol w="484835">
                  <a:extLst>
                    <a:ext uri="{9D8B030D-6E8A-4147-A177-3AD203B41FA5}">
                      <a16:colId xmlns:a16="http://schemas.microsoft.com/office/drawing/2014/main" val="191907278"/>
                    </a:ext>
                  </a:extLst>
                </a:gridCol>
                <a:gridCol w="1476880">
                  <a:extLst>
                    <a:ext uri="{9D8B030D-6E8A-4147-A177-3AD203B41FA5}">
                      <a16:colId xmlns:a16="http://schemas.microsoft.com/office/drawing/2014/main" val="4156242376"/>
                    </a:ext>
                  </a:extLst>
                </a:gridCol>
              </a:tblGrid>
              <a:tr h="370840">
                <a:tc>
                  <a:txBody>
                    <a:bodyPr/>
                    <a:lstStyle/>
                    <a:p>
                      <a:r>
                        <a:rPr lang="en-US" dirty="0"/>
                        <a:t>Id</a:t>
                      </a:r>
                    </a:p>
                  </a:txBody>
                  <a:tcPr/>
                </a:tc>
                <a:tc>
                  <a:txBody>
                    <a:bodyPr/>
                    <a:lstStyle/>
                    <a:p>
                      <a:r>
                        <a:rPr lang="en-US" dirty="0"/>
                        <a:t>Name</a:t>
                      </a:r>
                    </a:p>
                  </a:txBody>
                  <a:tcPr/>
                </a:tc>
                <a:extLst>
                  <a:ext uri="{0D108BD9-81ED-4DB2-BD59-A6C34878D82A}">
                    <a16:rowId xmlns:a16="http://schemas.microsoft.com/office/drawing/2014/main" val="3898367167"/>
                  </a:ext>
                </a:extLst>
              </a:tr>
              <a:tr h="370840">
                <a:tc>
                  <a:txBody>
                    <a:bodyPr/>
                    <a:lstStyle/>
                    <a:p>
                      <a:r>
                        <a:rPr lang="en-US" dirty="0"/>
                        <a:t>1 </a:t>
                      </a:r>
                    </a:p>
                  </a:txBody>
                  <a:tcPr/>
                </a:tc>
                <a:tc>
                  <a:txBody>
                    <a:bodyPr/>
                    <a:lstStyle/>
                    <a:p>
                      <a:r>
                        <a:rPr lang="en-US" dirty="0"/>
                        <a:t>Larry Page </a:t>
                      </a:r>
                    </a:p>
                  </a:txBody>
                  <a:tcPr/>
                </a:tc>
                <a:extLst>
                  <a:ext uri="{0D108BD9-81ED-4DB2-BD59-A6C34878D82A}">
                    <a16:rowId xmlns:a16="http://schemas.microsoft.com/office/drawing/2014/main" val="2583624582"/>
                  </a:ext>
                </a:extLst>
              </a:tr>
              <a:tr h="370840">
                <a:tc>
                  <a:txBody>
                    <a:bodyPr/>
                    <a:lstStyle/>
                    <a:p>
                      <a:r>
                        <a:rPr lang="en-US" dirty="0"/>
                        <a:t>2</a:t>
                      </a:r>
                    </a:p>
                  </a:txBody>
                  <a:tcPr/>
                </a:tc>
                <a:tc>
                  <a:txBody>
                    <a:bodyPr/>
                    <a:lstStyle/>
                    <a:p>
                      <a:r>
                        <a:rPr lang="en-US" dirty="0"/>
                        <a:t>Joshua Bloch</a:t>
                      </a:r>
                    </a:p>
                  </a:txBody>
                  <a:tcPr/>
                </a:tc>
                <a:extLst>
                  <a:ext uri="{0D108BD9-81ED-4DB2-BD59-A6C34878D82A}">
                    <a16:rowId xmlns:a16="http://schemas.microsoft.com/office/drawing/2014/main" val="1512528082"/>
                  </a:ext>
                </a:extLst>
              </a:tr>
              <a:tr h="370840">
                <a:tc>
                  <a:txBody>
                    <a:bodyPr/>
                    <a:lstStyle/>
                    <a:p>
                      <a:r>
                        <a:rPr lang="en-US" dirty="0"/>
                        <a:t>3</a:t>
                      </a:r>
                    </a:p>
                  </a:txBody>
                  <a:tcPr/>
                </a:tc>
                <a:tc>
                  <a:txBody>
                    <a:bodyPr/>
                    <a:lstStyle/>
                    <a:p>
                      <a:r>
                        <a:rPr lang="en-US" dirty="0"/>
                        <a:t>Brian Goetz</a:t>
                      </a:r>
                    </a:p>
                  </a:txBody>
                  <a:tcPr/>
                </a:tc>
                <a:extLst>
                  <a:ext uri="{0D108BD9-81ED-4DB2-BD59-A6C34878D82A}">
                    <a16:rowId xmlns:a16="http://schemas.microsoft.com/office/drawing/2014/main" val="2139366997"/>
                  </a:ext>
                </a:extLst>
              </a:tr>
            </a:tbl>
          </a:graphicData>
        </a:graphic>
      </p:graphicFrame>
      <p:sp>
        <p:nvSpPr>
          <p:cNvPr id="12" name="Rectangle 11">
            <a:extLst>
              <a:ext uri="{FF2B5EF4-FFF2-40B4-BE49-F238E27FC236}">
                <a16:creationId xmlns:a16="http://schemas.microsoft.com/office/drawing/2014/main" id="{83E67984-41B5-2249-B2C1-57B5E17227EE}"/>
              </a:ext>
            </a:extLst>
          </p:cNvPr>
          <p:cNvSpPr/>
          <p:nvPr/>
        </p:nvSpPr>
        <p:spPr>
          <a:xfrm>
            <a:off x="1159806" y="3058465"/>
            <a:ext cx="1106842" cy="492443"/>
          </a:xfrm>
          <a:prstGeom prst="rect">
            <a:avLst/>
          </a:prstGeom>
          <a:ln>
            <a:noFill/>
          </a:ln>
        </p:spPr>
        <p:txBody>
          <a:bodyPr wrap="none">
            <a:spAutoFit/>
          </a:bodyPr>
          <a:lstStyle/>
          <a:p>
            <a:pPr algn="ctr"/>
            <a:r>
              <a:rPr lang="en-US" sz="2600" dirty="0">
                <a:solidFill>
                  <a:schemeClr val="accent1">
                    <a:lumMod val="75000"/>
                  </a:schemeClr>
                </a:solidFill>
              </a:rPr>
              <a:t>Person</a:t>
            </a:r>
          </a:p>
        </p:txBody>
      </p:sp>
      <p:graphicFrame>
        <p:nvGraphicFramePr>
          <p:cNvPr id="13" name="Table 12">
            <a:extLst>
              <a:ext uri="{FF2B5EF4-FFF2-40B4-BE49-F238E27FC236}">
                <a16:creationId xmlns:a16="http://schemas.microsoft.com/office/drawing/2014/main" id="{59B84711-71BD-F74F-9E02-985E9CDA4E74}"/>
              </a:ext>
            </a:extLst>
          </p:cNvPr>
          <p:cNvGraphicFramePr>
            <a:graphicFrameLocks noGrp="1"/>
          </p:cNvGraphicFramePr>
          <p:nvPr>
            <p:extLst>
              <p:ext uri="{D42A27DB-BD31-4B8C-83A1-F6EECF244321}">
                <p14:modId xmlns:p14="http://schemas.microsoft.com/office/powerpoint/2010/main" val="3327304705"/>
              </p:ext>
            </p:extLst>
          </p:nvPr>
        </p:nvGraphicFramePr>
        <p:xfrm>
          <a:off x="2758496" y="3556179"/>
          <a:ext cx="1961715" cy="1112520"/>
        </p:xfrm>
        <a:graphic>
          <a:graphicData uri="http://schemas.openxmlformats.org/drawingml/2006/table">
            <a:tbl>
              <a:tblPr firstRow="1" bandRow="1">
                <a:tableStyleId>{7DF18680-E054-41AD-8BC1-D1AEF772440D}</a:tableStyleId>
              </a:tblPr>
              <a:tblGrid>
                <a:gridCol w="484835">
                  <a:extLst>
                    <a:ext uri="{9D8B030D-6E8A-4147-A177-3AD203B41FA5}">
                      <a16:colId xmlns:a16="http://schemas.microsoft.com/office/drawing/2014/main" val="191907278"/>
                    </a:ext>
                  </a:extLst>
                </a:gridCol>
                <a:gridCol w="1476880">
                  <a:extLst>
                    <a:ext uri="{9D8B030D-6E8A-4147-A177-3AD203B41FA5}">
                      <a16:colId xmlns:a16="http://schemas.microsoft.com/office/drawing/2014/main" val="4156242376"/>
                    </a:ext>
                  </a:extLst>
                </a:gridCol>
              </a:tblGrid>
              <a:tr h="370840">
                <a:tc>
                  <a:txBody>
                    <a:bodyPr/>
                    <a:lstStyle/>
                    <a:p>
                      <a:r>
                        <a:rPr lang="en-US" dirty="0"/>
                        <a:t>Id</a:t>
                      </a:r>
                    </a:p>
                  </a:txBody>
                  <a:tcPr/>
                </a:tc>
                <a:tc>
                  <a:txBody>
                    <a:bodyPr/>
                    <a:lstStyle/>
                    <a:p>
                      <a:r>
                        <a:rPr lang="en-US" dirty="0"/>
                        <a:t>Name</a:t>
                      </a:r>
                    </a:p>
                  </a:txBody>
                  <a:tcPr/>
                </a:tc>
                <a:extLst>
                  <a:ext uri="{0D108BD9-81ED-4DB2-BD59-A6C34878D82A}">
                    <a16:rowId xmlns:a16="http://schemas.microsoft.com/office/drawing/2014/main" val="3898367167"/>
                  </a:ext>
                </a:extLst>
              </a:tr>
              <a:tr h="370840">
                <a:tc>
                  <a:txBody>
                    <a:bodyPr/>
                    <a:lstStyle/>
                    <a:p>
                      <a:r>
                        <a:rPr lang="en-US" dirty="0"/>
                        <a:t>1 </a:t>
                      </a:r>
                    </a:p>
                  </a:txBody>
                  <a:tcPr/>
                </a:tc>
                <a:tc>
                  <a:txBody>
                    <a:bodyPr/>
                    <a:lstStyle/>
                    <a:p>
                      <a:r>
                        <a:rPr lang="en-US" dirty="0"/>
                        <a:t>Google</a:t>
                      </a:r>
                    </a:p>
                  </a:txBody>
                  <a:tcPr/>
                </a:tc>
                <a:extLst>
                  <a:ext uri="{0D108BD9-81ED-4DB2-BD59-A6C34878D82A}">
                    <a16:rowId xmlns:a16="http://schemas.microsoft.com/office/drawing/2014/main" val="2583624582"/>
                  </a:ext>
                </a:extLst>
              </a:tr>
              <a:tr h="370840">
                <a:tc>
                  <a:txBody>
                    <a:bodyPr/>
                    <a:lstStyle/>
                    <a:p>
                      <a:r>
                        <a:rPr lang="en-US" dirty="0"/>
                        <a:t>2</a:t>
                      </a:r>
                    </a:p>
                  </a:txBody>
                  <a:tcPr/>
                </a:tc>
                <a:tc>
                  <a:txBody>
                    <a:bodyPr/>
                    <a:lstStyle/>
                    <a:p>
                      <a:r>
                        <a:rPr lang="en-US" dirty="0"/>
                        <a:t>Oracle</a:t>
                      </a:r>
                    </a:p>
                  </a:txBody>
                  <a:tcPr/>
                </a:tc>
                <a:extLst>
                  <a:ext uri="{0D108BD9-81ED-4DB2-BD59-A6C34878D82A}">
                    <a16:rowId xmlns:a16="http://schemas.microsoft.com/office/drawing/2014/main" val="1512528082"/>
                  </a:ext>
                </a:extLst>
              </a:tr>
            </a:tbl>
          </a:graphicData>
        </a:graphic>
      </p:graphicFrame>
      <p:sp>
        <p:nvSpPr>
          <p:cNvPr id="14" name="Rectangle 13">
            <a:extLst>
              <a:ext uri="{FF2B5EF4-FFF2-40B4-BE49-F238E27FC236}">
                <a16:creationId xmlns:a16="http://schemas.microsoft.com/office/drawing/2014/main" id="{56EC1F4D-2C7F-B34E-94CC-46AA5F186203}"/>
              </a:ext>
            </a:extLst>
          </p:cNvPr>
          <p:cNvSpPr/>
          <p:nvPr/>
        </p:nvSpPr>
        <p:spPr>
          <a:xfrm>
            <a:off x="3348880" y="3028076"/>
            <a:ext cx="1459310" cy="492443"/>
          </a:xfrm>
          <a:prstGeom prst="rect">
            <a:avLst/>
          </a:prstGeom>
          <a:ln>
            <a:noFill/>
          </a:ln>
        </p:spPr>
        <p:txBody>
          <a:bodyPr wrap="none">
            <a:spAutoFit/>
          </a:bodyPr>
          <a:lstStyle/>
          <a:p>
            <a:pPr algn="ctr"/>
            <a:r>
              <a:rPr lang="en-US" sz="2600" dirty="0">
                <a:solidFill>
                  <a:schemeClr val="accent1">
                    <a:lumMod val="75000"/>
                  </a:schemeClr>
                </a:solidFill>
              </a:rPr>
              <a:t>Company</a:t>
            </a:r>
          </a:p>
        </p:txBody>
      </p:sp>
      <p:graphicFrame>
        <p:nvGraphicFramePr>
          <p:cNvPr id="15" name="Table 14">
            <a:extLst>
              <a:ext uri="{FF2B5EF4-FFF2-40B4-BE49-F238E27FC236}">
                <a16:creationId xmlns:a16="http://schemas.microsoft.com/office/drawing/2014/main" id="{0CE79A7D-E4E5-624A-BF67-2E6E17185711}"/>
              </a:ext>
            </a:extLst>
          </p:cNvPr>
          <p:cNvGraphicFramePr>
            <a:graphicFrameLocks noGrp="1"/>
          </p:cNvGraphicFramePr>
          <p:nvPr>
            <p:extLst>
              <p:ext uri="{D42A27DB-BD31-4B8C-83A1-F6EECF244321}">
                <p14:modId xmlns:p14="http://schemas.microsoft.com/office/powerpoint/2010/main" val="1962409595"/>
              </p:ext>
            </p:extLst>
          </p:nvPr>
        </p:nvGraphicFramePr>
        <p:xfrm>
          <a:off x="476251" y="5290107"/>
          <a:ext cx="4287946" cy="1483360"/>
        </p:xfrm>
        <a:graphic>
          <a:graphicData uri="http://schemas.openxmlformats.org/drawingml/2006/table">
            <a:tbl>
              <a:tblPr firstRow="1" bandRow="1">
                <a:tableStyleId>{7DF18680-E054-41AD-8BC1-D1AEF772440D}</a:tableStyleId>
              </a:tblPr>
              <a:tblGrid>
                <a:gridCol w="1151466">
                  <a:extLst>
                    <a:ext uri="{9D8B030D-6E8A-4147-A177-3AD203B41FA5}">
                      <a16:colId xmlns:a16="http://schemas.microsoft.com/office/drawing/2014/main" val="191907278"/>
                    </a:ext>
                  </a:extLst>
                </a:gridCol>
                <a:gridCol w="1574800">
                  <a:extLst>
                    <a:ext uri="{9D8B030D-6E8A-4147-A177-3AD203B41FA5}">
                      <a16:colId xmlns:a16="http://schemas.microsoft.com/office/drawing/2014/main" val="4156242376"/>
                    </a:ext>
                  </a:extLst>
                </a:gridCol>
                <a:gridCol w="1561680">
                  <a:extLst>
                    <a:ext uri="{9D8B030D-6E8A-4147-A177-3AD203B41FA5}">
                      <a16:colId xmlns:a16="http://schemas.microsoft.com/office/drawing/2014/main" val="668606382"/>
                    </a:ext>
                  </a:extLst>
                </a:gridCol>
              </a:tblGrid>
              <a:tr h="370840">
                <a:tc>
                  <a:txBody>
                    <a:bodyPr/>
                    <a:lstStyle/>
                    <a:p>
                      <a:r>
                        <a:rPr lang="en-US" dirty="0"/>
                        <a:t>Person Id</a:t>
                      </a:r>
                    </a:p>
                  </a:txBody>
                  <a:tcPr/>
                </a:tc>
                <a:tc>
                  <a:txBody>
                    <a:bodyPr/>
                    <a:lstStyle/>
                    <a:p>
                      <a:r>
                        <a:rPr lang="en-US" dirty="0"/>
                        <a:t>Company Id</a:t>
                      </a:r>
                    </a:p>
                  </a:txBody>
                  <a:tcPr/>
                </a:tc>
                <a:tc>
                  <a:txBody>
                    <a:bodyPr/>
                    <a:lstStyle/>
                    <a:p>
                      <a:r>
                        <a:rPr lang="en-US" dirty="0"/>
                        <a:t>Since</a:t>
                      </a:r>
                    </a:p>
                  </a:txBody>
                  <a:tcPr/>
                </a:tc>
                <a:extLst>
                  <a:ext uri="{0D108BD9-81ED-4DB2-BD59-A6C34878D82A}">
                    <a16:rowId xmlns:a16="http://schemas.microsoft.com/office/drawing/2014/main" val="3898367167"/>
                  </a:ext>
                </a:extLst>
              </a:tr>
              <a:tr h="370840">
                <a:tc>
                  <a:txBody>
                    <a:bodyPr/>
                    <a:lstStyle/>
                    <a:p>
                      <a:r>
                        <a:rPr lang="en-US" dirty="0"/>
                        <a:t>1 </a:t>
                      </a:r>
                    </a:p>
                  </a:txBody>
                  <a:tcPr/>
                </a:tc>
                <a:tc>
                  <a:txBody>
                    <a:bodyPr/>
                    <a:lstStyle/>
                    <a:p>
                      <a:r>
                        <a:rPr lang="en-US" dirty="0"/>
                        <a:t>1</a:t>
                      </a:r>
                    </a:p>
                  </a:txBody>
                  <a:tcPr/>
                </a:tc>
                <a:tc>
                  <a:txBody>
                    <a:bodyPr/>
                    <a:lstStyle/>
                    <a:p>
                      <a:r>
                        <a:rPr lang="en-US" dirty="0"/>
                        <a:t>1998</a:t>
                      </a:r>
                    </a:p>
                  </a:txBody>
                  <a:tcPr/>
                </a:tc>
                <a:extLst>
                  <a:ext uri="{0D108BD9-81ED-4DB2-BD59-A6C34878D82A}">
                    <a16:rowId xmlns:a16="http://schemas.microsoft.com/office/drawing/2014/main" val="2583624582"/>
                  </a:ext>
                </a:extLst>
              </a:tr>
              <a:tr h="370840">
                <a:tc>
                  <a:txBody>
                    <a:bodyPr/>
                    <a:lstStyle/>
                    <a:p>
                      <a:r>
                        <a:rPr lang="en-US" dirty="0"/>
                        <a:t>2</a:t>
                      </a:r>
                    </a:p>
                  </a:txBody>
                  <a:tcPr/>
                </a:tc>
                <a:tc>
                  <a:txBody>
                    <a:bodyPr/>
                    <a:lstStyle/>
                    <a:p>
                      <a:r>
                        <a:rPr lang="en-US" dirty="0"/>
                        <a:t>1</a:t>
                      </a:r>
                    </a:p>
                  </a:txBody>
                  <a:tcPr/>
                </a:tc>
                <a:tc>
                  <a:txBody>
                    <a:bodyPr/>
                    <a:lstStyle/>
                    <a:p>
                      <a:r>
                        <a:rPr lang="en-US" dirty="0"/>
                        <a:t>2001</a:t>
                      </a:r>
                    </a:p>
                  </a:txBody>
                  <a:tcPr/>
                </a:tc>
                <a:extLst>
                  <a:ext uri="{0D108BD9-81ED-4DB2-BD59-A6C34878D82A}">
                    <a16:rowId xmlns:a16="http://schemas.microsoft.com/office/drawing/2014/main" val="1512528082"/>
                  </a:ext>
                </a:extLst>
              </a:tr>
              <a:tr h="370840">
                <a:tc>
                  <a:txBody>
                    <a:bodyPr/>
                    <a:lstStyle/>
                    <a:p>
                      <a:r>
                        <a:rPr lang="en-US" dirty="0"/>
                        <a:t>3</a:t>
                      </a:r>
                    </a:p>
                  </a:txBody>
                  <a:tcPr/>
                </a:tc>
                <a:tc>
                  <a:txBody>
                    <a:bodyPr/>
                    <a:lstStyle/>
                    <a:p>
                      <a:r>
                        <a:rPr lang="en-US" dirty="0"/>
                        <a:t>2</a:t>
                      </a:r>
                    </a:p>
                  </a:txBody>
                  <a:tcPr/>
                </a:tc>
                <a:tc>
                  <a:txBody>
                    <a:bodyPr/>
                    <a:lstStyle/>
                    <a:p>
                      <a:r>
                        <a:rPr lang="en-US" dirty="0"/>
                        <a:t>2010</a:t>
                      </a:r>
                    </a:p>
                  </a:txBody>
                  <a:tcPr/>
                </a:tc>
                <a:extLst>
                  <a:ext uri="{0D108BD9-81ED-4DB2-BD59-A6C34878D82A}">
                    <a16:rowId xmlns:a16="http://schemas.microsoft.com/office/drawing/2014/main" val="2139366997"/>
                  </a:ext>
                </a:extLst>
              </a:tr>
            </a:tbl>
          </a:graphicData>
        </a:graphic>
      </p:graphicFrame>
      <p:sp>
        <p:nvSpPr>
          <p:cNvPr id="16" name="Rectangle 15">
            <a:extLst>
              <a:ext uri="{FF2B5EF4-FFF2-40B4-BE49-F238E27FC236}">
                <a16:creationId xmlns:a16="http://schemas.microsoft.com/office/drawing/2014/main" id="{BC9D7F78-5517-004B-AEC7-9E4BD38204BB}"/>
              </a:ext>
            </a:extLst>
          </p:cNvPr>
          <p:cNvSpPr/>
          <p:nvPr/>
        </p:nvSpPr>
        <p:spPr>
          <a:xfrm>
            <a:off x="3474736" y="4856326"/>
            <a:ext cx="1441998" cy="492443"/>
          </a:xfrm>
          <a:prstGeom prst="rect">
            <a:avLst/>
          </a:prstGeom>
          <a:ln>
            <a:noFill/>
          </a:ln>
        </p:spPr>
        <p:txBody>
          <a:bodyPr wrap="none">
            <a:spAutoFit/>
          </a:bodyPr>
          <a:lstStyle/>
          <a:p>
            <a:pPr algn="ctr"/>
            <a:r>
              <a:rPr lang="en-US" sz="2600" dirty="0">
                <a:solidFill>
                  <a:schemeClr val="accent1">
                    <a:lumMod val="75000"/>
                  </a:schemeClr>
                </a:solidFill>
              </a:rPr>
              <a:t>Works in </a:t>
            </a:r>
          </a:p>
        </p:txBody>
      </p:sp>
      <p:sp>
        <p:nvSpPr>
          <p:cNvPr id="9" name="Oval 8">
            <a:extLst>
              <a:ext uri="{FF2B5EF4-FFF2-40B4-BE49-F238E27FC236}">
                <a16:creationId xmlns:a16="http://schemas.microsoft.com/office/drawing/2014/main" id="{E9A2DA03-FEC4-F24B-921A-34EFADD107E6}"/>
              </a:ext>
            </a:extLst>
          </p:cNvPr>
          <p:cNvSpPr/>
          <p:nvPr/>
        </p:nvSpPr>
        <p:spPr>
          <a:xfrm>
            <a:off x="8669867" y="5638799"/>
            <a:ext cx="406400" cy="3940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3FF1565-31D7-EB4F-99B2-356189360156}"/>
              </a:ext>
            </a:extLst>
          </p:cNvPr>
          <p:cNvSpPr/>
          <p:nvPr/>
        </p:nvSpPr>
        <p:spPr>
          <a:xfrm>
            <a:off x="10777062" y="4807349"/>
            <a:ext cx="406400" cy="3940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CEB6C02-22A9-344B-A994-3E387B9C5FF2}"/>
              </a:ext>
            </a:extLst>
          </p:cNvPr>
          <p:cNvSpPr/>
          <p:nvPr/>
        </p:nvSpPr>
        <p:spPr>
          <a:xfrm>
            <a:off x="5311303" y="3974166"/>
            <a:ext cx="406400" cy="39409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80A91C-96AA-2748-922F-51DA58775B95}"/>
              </a:ext>
            </a:extLst>
          </p:cNvPr>
          <p:cNvSpPr/>
          <p:nvPr/>
        </p:nvSpPr>
        <p:spPr>
          <a:xfrm>
            <a:off x="8386685" y="3974166"/>
            <a:ext cx="406400" cy="39409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1FA981B-911B-F74A-8B54-3284DF2AFC81}"/>
              </a:ext>
            </a:extLst>
          </p:cNvPr>
          <p:cNvSpPr/>
          <p:nvPr/>
        </p:nvSpPr>
        <p:spPr>
          <a:xfrm>
            <a:off x="6096000" y="5621329"/>
            <a:ext cx="406400" cy="39409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5859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DB57-EA29-684E-8252-1B3C3EBBFE82}"/>
              </a:ext>
            </a:extLst>
          </p:cNvPr>
          <p:cNvSpPr>
            <a:spLocks noGrp="1"/>
          </p:cNvSpPr>
          <p:nvPr>
            <p:ph type="title"/>
          </p:nvPr>
        </p:nvSpPr>
        <p:spPr/>
        <p:txBody>
          <a:bodyPr>
            <a:normAutofit fontScale="90000"/>
          </a:bodyPr>
          <a:lstStyle/>
          <a:p>
            <a:r>
              <a:rPr lang="en-US" dirty="0"/>
              <a:t>No-SQL Examples</a:t>
            </a:r>
          </a:p>
        </p:txBody>
      </p:sp>
      <p:sp>
        <p:nvSpPr>
          <p:cNvPr id="3" name="Content Placeholder 2">
            <a:extLst>
              <a:ext uri="{FF2B5EF4-FFF2-40B4-BE49-F238E27FC236}">
                <a16:creationId xmlns:a16="http://schemas.microsoft.com/office/drawing/2014/main" id="{199F9493-F3E4-1A43-8B01-13FFD0A048F9}"/>
              </a:ext>
            </a:extLst>
          </p:cNvPr>
          <p:cNvSpPr>
            <a:spLocks noGrp="1"/>
          </p:cNvSpPr>
          <p:nvPr>
            <p:ph idx="1"/>
          </p:nvPr>
        </p:nvSpPr>
        <p:spPr>
          <a:xfrm>
            <a:off x="174811" y="1036731"/>
            <a:ext cx="11676529" cy="5684744"/>
          </a:xfrm>
        </p:spPr>
        <p:txBody>
          <a:bodyPr/>
          <a:lstStyle/>
          <a:p>
            <a:r>
              <a:rPr lang="en-IN" dirty="0"/>
              <a:t>Many NoSQL databases were designed by young technology companies like Google, Amazon, Yahoo, and Facebook to provide more effective ways to store content or process data for huge websites. </a:t>
            </a:r>
            <a:endParaRPr lang="en-US" dirty="0"/>
          </a:p>
          <a:p>
            <a:endParaRPr lang="en-US" dirty="0"/>
          </a:p>
        </p:txBody>
      </p:sp>
      <p:sp>
        <p:nvSpPr>
          <p:cNvPr id="5" name="Rectangle 4">
            <a:extLst>
              <a:ext uri="{FF2B5EF4-FFF2-40B4-BE49-F238E27FC236}">
                <a16:creationId xmlns:a16="http://schemas.microsoft.com/office/drawing/2014/main" id="{471291D4-7624-9F45-A23C-27C1D7FD7153}"/>
              </a:ext>
            </a:extLst>
          </p:cNvPr>
          <p:cNvSpPr/>
          <p:nvPr/>
        </p:nvSpPr>
        <p:spPr>
          <a:xfrm>
            <a:off x="537881" y="2333685"/>
            <a:ext cx="10954871" cy="4524315"/>
          </a:xfrm>
          <a:prstGeom prst="rect">
            <a:avLst/>
          </a:prstGeom>
        </p:spPr>
        <p:txBody>
          <a:bodyPr wrap="square">
            <a:spAutoFit/>
          </a:bodyPr>
          <a:lstStyle/>
          <a:p>
            <a:r>
              <a:rPr lang="en-US" b="1" dirty="0">
                <a:solidFill>
                  <a:schemeClr val="accent1">
                    <a:lumMod val="50000"/>
                  </a:schemeClr>
                </a:solidFill>
              </a:rPr>
              <a:t>Apache CouchDB</a:t>
            </a:r>
          </a:p>
          <a:p>
            <a:r>
              <a:rPr lang="en-US" dirty="0">
                <a:solidFill>
                  <a:schemeClr val="accent4">
                    <a:lumMod val="75000"/>
                  </a:schemeClr>
                </a:solidFill>
              </a:rPr>
              <a:t>JSON</a:t>
            </a:r>
            <a:r>
              <a:rPr lang="en-US" dirty="0"/>
              <a:t> document-based database that uses JavaScript as its query language</a:t>
            </a:r>
          </a:p>
          <a:p>
            <a:endParaRPr lang="en-US" dirty="0"/>
          </a:p>
          <a:p>
            <a:r>
              <a:rPr lang="en-US" b="1" dirty="0">
                <a:solidFill>
                  <a:schemeClr val="accent1">
                    <a:lumMod val="50000"/>
                  </a:schemeClr>
                </a:solidFill>
              </a:rPr>
              <a:t>Apache Cassandra</a:t>
            </a:r>
          </a:p>
          <a:p>
            <a:r>
              <a:rPr lang="en-US" dirty="0"/>
              <a:t>Wide-column store database designed to manage </a:t>
            </a:r>
            <a:r>
              <a:rPr lang="en-US" dirty="0">
                <a:solidFill>
                  <a:schemeClr val="accent4">
                    <a:lumMod val="75000"/>
                  </a:schemeClr>
                </a:solidFill>
              </a:rPr>
              <a:t>large amounts </a:t>
            </a:r>
            <a:r>
              <a:rPr lang="en-US" dirty="0"/>
              <a:t>of data across multiple servers and </a:t>
            </a:r>
            <a:r>
              <a:rPr lang="en-US" dirty="0">
                <a:solidFill>
                  <a:schemeClr val="accent4">
                    <a:lumMod val="75000"/>
                  </a:schemeClr>
                </a:solidFill>
              </a:rPr>
              <a:t>clustering</a:t>
            </a:r>
            <a:r>
              <a:rPr lang="en-US" dirty="0"/>
              <a:t> that spans multiple data centers</a:t>
            </a:r>
          </a:p>
          <a:p>
            <a:endParaRPr lang="en-US" dirty="0"/>
          </a:p>
          <a:p>
            <a:r>
              <a:rPr lang="en-US" b="1" dirty="0">
                <a:solidFill>
                  <a:schemeClr val="accent1">
                    <a:lumMod val="50000"/>
                  </a:schemeClr>
                </a:solidFill>
              </a:rPr>
              <a:t>MongoDB </a:t>
            </a:r>
          </a:p>
          <a:p>
            <a:r>
              <a:rPr lang="en-US" dirty="0"/>
              <a:t>Document-based database that uses </a:t>
            </a:r>
            <a:r>
              <a:rPr lang="en-US" dirty="0">
                <a:solidFill>
                  <a:schemeClr val="accent4">
                    <a:lumMod val="75000"/>
                  </a:schemeClr>
                </a:solidFill>
              </a:rPr>
              <a:t>JSON-like</a:t>
            </a:r>
            <a:r>
              <a:rPr lang="en-US" dirty="0"/>
              <a:t> documents and schema, </a:t>
            </a:r>
          </a:p>
          <a:p>
            <a:r>
              <a:rPr lang="en-US" dirty="0"/>
              <a:t>It is the database component of the MEAN stack</a:t>
            </a:r>
          </a:p>
          <a:p>
            <a:endParaRPr lang="en-US" dirty="0"/>
          </a:p>
          <a:p>
            <a:r>
              <a:rPr lang="en-US" b="1" dirty="0">
                <a:solidFill>
                  <a:schemeClr val="accent1">
                    <a:lumMod val="50000"/>
                  </a:schemeClr>
                </a:solidFill>
              </a:rPr>
              <a:t>Redis</a:t>
            </a:r>
          </a:p>
          <a:p>
            <a:r>
              <a:rPr lang="en-US" dirty="0"/>
              <a:t>In-memory key value store used for </a:t>
            </a:r>
            <a:r>
              <a:rPr lang="en-US" dirty="0">
                <a:solidFill>
                  <a:schemeClr val="accent4">
                    <a:lumMod val="75000"/>
                  </a:schemeClr>
                </a:solidFill>
              </a:rPr>
              <a:t>session caching, message queues, </a:t>
            </a:r>
            <a:r>
              <a:rPr lang="en-US" dirty="0"/>
              <a:t>and other specific applications</a:t>
            </a:r>
          </a:p>
          <a:p>
            <a:endParaRPr lang="en-US" dirty="0"/>
          </a:p>
          <a:p>
            <a:r>
              <a:rPr lang="en-US" b="1" dirty="0">
                <a:solidFill>
                  <a:schemeClr val="accent1">
                    <a:lumMod val="50000"/>
                  </a:schemeClr>
                </a:solidFill>
              </a:rPr>
              <a:t>Elasticsearch</a:t>
            </a:r>
          </a:p>
          <a:p>
            <a:r>
              <a:rPr lang="en-US" dirty="0"/>
              <a:t>A document-based database that includes a </a:t>
            </a:r>
            <a:r>
              <a:rPr lang="en-US" dirty="0">
                <a:solidFill>
                  <a:schemeClr val="accent4">
                    <a:lumMod val="75000"/>
                  </a:schemeClr>
                </a:solidFill>
              </a:rPr>
              <a:t>full-text search engine</a:t>
            </a:r>
          </a:p>
        </p:txBody>
      </p:sp>
      <p:pic>
        <p:nvPicPr>
          <p:cNvPr id="6" name="Picture 5">
            <a:extLst>
              <a:ext uri="{FF2B5EF4-FFF2-40B4-BE49-F238E27FC236}">
                <a16:creationId xmlns:a16="http://schemas.microsoft.com/office/drawing/2014/main" id="{EEB1F8A2-53DE-4D4E-BCE9-1A8C9A12B14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00806" y="2718557"/>
            <a:ext cx="1200392" cy="804638"/>
          </a:xfrm>
          <a:prstGeom prst="rect">
            <a:avLst/>
          </a:prstGeom>
        </p:spPr>
      </p:pic>
      <p:pic>
        <p:nvPicPr>
          <p:cNvPr id="7" name="Picture 6">
            <a:extLst>
              <a:ext uri="{FF2B5EF4-FFF2-40B4-BE49-F238E27FC236}">
                <a16:creationId xmlns:a16="http://schemas.microsoft.com/office/drawing/2014/main" id="{BBAD80BE-BEE2-6B48-8F37-E66A6F4C70B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13421" y="4402719"/>
            <a:ext cx="1868214" cy="506418"/>
          </a:xfrm>
          <a:prstGeom prst="rect">
            <a:avLst/>
          </a:prstGeom>
        </p:spPr>
      </p:pic>
      <p:pic>
        <p:nvPicPr>
          <p:cNvPr id="8" name="Picture 7">
            <a:extLst>
              <a:ext uri="{FF2B5EF4-FFF2-40B4-BE49-F238E27FC236}">
                <a16:creationId xmlns:a16="http://schemas.microsoft.com/office/drawing/2014/main" id="{F6B400CF-234A-BA4D-84FD-7F6D33B50D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56609" y="2455281"/>
            <a:ext cx="746470" cy="594688"/>
          </a:xfrm>
          <a:prstGeom prst="rect">
            <a:avLst/>
          </a:prstGeom>
        </p:spPr>
      </p:pic>
      <p:pic>
        <p:nvPicPr>
          <p:cNvPr id="9" name="Picture 8">
            <a:extLst>
              <a:ext uri="{FF2B5EF4-FFF2-40B4-BE49-F238E27FC236}">
                <a16:creationId xmlns:a16="http://schemas.microsoft.com/office/drawing/2014/main" id="{F237AF0A-020D-4F40-BA82-9FA419AF94B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97238" y="5439727"/>
            <a:ext cx="903960" cy="763083"/>
          </a:xfrm>
          <a:prstGeom prst="rect">
            <a:avLst/>
          </a:prstGeom>
        </p:spPr>
      </p:pic>
      <p:sp>
        <p:nvSpPr>
          <p:cNvPr id="4" name="Slide Number Placeholder 3">
            <a:extLst>
              <a:ext uri="{FF2B5EF4-FFF2-40B4-BE49-F238E27FC236}">
                <a16:creationId xmlns:a16="http://schemas.microsoft.com/office/drawing/2014/main" id="{FCFDACD2-C6BE-1843-A6ED-5A9832B4331E}"/>
              </a:ext>
            </a:extLst>
          </p:cNvPr>
          <p:cNvSpPr>
            <a:spLocks noGrp="1"/>
          </p:cNvSpPr>
          <p:nvPr>
            <p:ph type="sldNum" sz="quarter" idx="12"/>
          </p:nvPr>
        </p:nvSpPr>
        <p:spPr/>
        <p:txBody>
          <a:bodyPr/>
          <a:lstStyle/>
          <a:p>
            <a:fld id="{30E048A5-8DD6-994D-BB65-E81D2E1286B5}" type="slidenum">
              <a:rPr lang="en-US" smtClean="0"/>
              <a:t>19</a:t>
            </a:fld>
            <a:endParaRPr lang="en-US" dirty="0"/>
          </a:p>
        </p:txBody>
      </p:sp>
    </p:spTree>
    <p:extLst>
      <p:ext uri="{BB962C8B-B14F-4D97-AF65-F5344CB8AC3E}">
        <p14:creationId xmlns:p14="http://schemas.microsoft.com/office/powerpoint/2010/main" val="3199966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E4555-99B7-2D43-90FF-32173D741570}"/>
              </a:ext>
            </a:extLst>
          </p:cNvPr>
          <p:cNvSpPr>
            <a:spLocks noGrp="1"/>
          </p:cNvSpPr>
          <p:nvPr>
            <p:ph type="title"/>
          </p:nvPr>
        </p:nvSpPr>
        <p:spPr/>
        <p:txBody>
          <a:bodyPr>
            <a:normAutofit fontScale="90000"/>
          </a:bodyPr>
          <a:lstStyle/>
          <a:p>
            <a:r>
              <a:rPr lang="en-US" dirty="0"/>
              <a:t>Agenda</a:t>
            </a:r>
          </a:p>
        </p:txBody>
      </p:sp>
      <p:sp>
        <p:nvSpPr>
          <p:cNvPr id="4" name="Content Placeholder 2">
            <a:extLst>
              <a:ext uri="{FF2B5EF4-FFF2-40B4-BE49-F238E27FC236}">
                <a16:creationId xmlns:a16="http://schemas.microsoft.com/office/drawing/2014/main" id="{7B289F34-563F-1E45-ACAF-E0F89A6CCFA7}"/>
              </a:ext>
            </a:extLst>
          </p:cNvPr>
          <p:cNvSpPr>
            <a:spLocks noGrp="1"/>
          </p:cNvSpPr>
          <p:nvPr>
            <p:ph idx="1"/>
          </p:nvPr>
        </p:nvSpPr>
        <p:spPr>
          <a:xfrm>
            <a:off x="633739" y="989352"/>
            <a:ext cx="10924521" cy="5591330"/>
          </a:xfrm>
        </p:spPr>
        <p:txBody>
          <a:bodyPr>
            <a:normAutofit/>
          </a:bodyPr>
          <a:lstStyle/>
          <a:p>
            <a:r>
              <a:rPr lang="en-US" dirty="0"/>
              <a:t>Database Management System</a:t>
            </a:r>
          </a:p>
          <a:p>
            <a:pPr lvl="1">
              <a:buFont typeface="Courier New" panose="02070309020205020404" pitchFamily="49" charset="0"/>
              <a:buChar char="o"/>
            </a:pPr>
            <a:r>
              <a:rPr lang="en-US" dirty="0"/>
              <a:t>Relational Database</a:t>
            </a:r>
          </a:p>
          <a:p>
            <a:pPr lvl="1">
              <a:buFont typeface="Courier New" panose="02070309020205020404" pitchFamily="49" charset="0"/>
              <a:buChar char="o"/>
            </a:pPr>
            <a:r>
              <a:rPr lang="en-US" dirty="0"/>
              <a:t>No-SQL</a:t>
            </a:r>
          </a:p>
          <a:p>
            <a:pPr lvl="1">
              <a:buFont typeface="Courier New" panose="02070309020205020404" pitchFamily="49" charset="0"/>
              <a:buChar char="o"/>
            </a:pPr>
            <a:r>
              <a:rPr lang="en-US" dirty="0"/>
              <a:t>DBaaS (Database-as-a-Service)</a:t>
            </a:r>
          </a:p>
          <a:p>
            <a:r>
              <a:rPr lang="en-US" dirty="0"/>
              <a:t>Different Databases</a:t>
            </a:r>
          </a:p>
          <a:p>
            <a:r>
              <a:rPr lang="en-US" dirty="0"/>
              <a:t>Redis</a:t>
            </a:r>
          </a:p>
          <a:p>
            <a:pPr lvl="1">
              <a:buFont typeface="Courier New" panose="02070309020205020404" pitchFamily="49" charset="0"/>
              <a:buChar char="o"/>
            </a:pPr>
            <a:r>
              <a:rPr lang="en-US" dirty="0"/>
              <a:t>Data Structures</a:t>
            </a:r>
          </a:p>
          <a:p>
            <a:pPr lvl="1">
              <a:buFont typeface="Courier New" panose="02070309020205020404" pitchFamily="49" charset="0"/>
              <a:buChar char="o"/>
            </a:pPr>
            <a:r>
              <a:rPr lang="en-US" dirty="0"/>
              <a:t>Advanced Data Structures </a:t>
            </a:r>
          </a:p>
          <a:p>
            <a:pPr lvl="1">
              <a:buFont typeface="Courier New" panose="02070309020205020404" pitchFamily="49" charset="0"/>
              <a:buChar char="o"/>
            </a:pPr>
            <a:r>
              <a:rPr lang="en-US" dirty="0"/>
              <a:t>Use cases</a:t>
            </a:r>
          </a:p>
          <a:p>
            <a:pPr lvl="1">
              <a:buFont typeface="Courier New" panose="02070309020205020404" pitchFamily="49" charset="0"/>
              <a:buChar char="o"/>
            </a:pPr>
            <a:r>
              <a:rPr lang="en-US" dirty="0"/>
              <a:t>Autocomplete</a:t>
            </a:r>
          </a:p>
          <a:p>
            <a:pPr lvl="1">
              <a:buFont typeface="Courier New" panose="02070309020205020404" pitchFamily="49" charset="0"/>
              <a:buChar char="o"/>
            </a:pPr>
            <a:r>
              <a:rPr lang="en-US" dirty="0"/>
              <a:t>Pub Sub, Chat and Events</a:t>
            </a:r>
          </a:p>
          <a:p>
            <a:pPr lvl="1">
              <a:buFont typeface="Courier New" panose="02070309020205020404" pitchFamily="49" charset="0"/>
              <a:buChar char="o"/>
            </a:pPr>
            <a:r>
              <a:rPr lang="en-US" dirty="0"/>
              <a:t>Geo Search</a:t>
            </a:r>
          </a:p>
        </p:txBody>
      </p:sp>
      <p:sp>
        <p:nvSpPr>
          <p:cNvPr id="3" name="Slide Number Placeholder 2">
            <a:extLst>
              <a:ext uri="{FF2B5EF4-FFF2-40B4-BE49-F238E27FC236}">
                <a16:creationId xmlns:a16="http://schemas.microsoft.com/office/drawing/2014/main" id="{DC84B61A-FFF7-7640-95FE-AFE391A3CB71}"/>
              </a:ext>
            </a:extLst>
          </p:cNvPr>
          <p:cNvSpPr>
            <a:spLocks noGrp="1"/>
          </p:cNvSpPr>
          <p:nvPr>
            <p:ph type="sldNum" sz="quarter" idx="12"/>
          </p:nvPr>
        </p:nvSpPr>
        <p:spPr/>
        <p:txBody>
          <a:bodyPr/>
          <a:lstStyle/>
          <a:p>
            <a:fld id="{30E048A5-8DD6-994D-BB65-E81D2E1286B5}" type="slidenum">
              <a:rPr lang="en-US" smtClean="0"/>
              <a:t>2</a:t>
            </a:fld>
            <a:endParaRPr lang="en-US" dirty="0"/>
          </a:p>
        </p:txBody>
      </p:sp>
    </p:spTree>
    <p:extLst>
      <p:ext uri="{BB962C8B-B14F-4D97-AF65-F5344CB8AC3E}">
        <p14:creationId xmlns:p14="http://schemas.microsoft.com/office/powerpoint/2010/main" val="494453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03A73D6-AEF6-6B42-A61A-1DAD39490E6B}"/>
              </a:ext>
            </a:extLst>
          </p:cNvPr>
          <p:cNvGrpSpPr/>
          <p:nvPr/>
        </p:nvGrpSpPr>
        <p:grpSpPr>
          <a:xfrm>
            <a:off x="1586576" y="2333765"/>
            <a:ext cx="9018847" cy="2190469"/>
            <a:chOff x="4975044" y="1796142"/>
            <a:chExt cx="6950356" cy="4800601"/>
          </a:xfrm>
        </p:grpSpPr>
        <p:sp>
          <p:nvSpPr>
            <p:cNvPr id="6" name="Rectangle 5">
              <a:extLst>
                <a:ext uri="{FF2B5EF4-FFF2-40B4-BE49-F238E27FC236}">
                  <a16:creationId xmlns:a16="http://schemas.microsoft.com/office/drawing/2014/main" id="{86BD9F44-5767-D046-905F-504FB1E47AA8}"/>
                </a:ext>
              </a:extLst>
            </p:cNvPr>
            <p:cNvSpPr/>
            <p:nvPr/>
          </p:nvSpPr>
          <p:spPr bwMode="auto">
            <a:xfrm>
              <a:off x="4975044" y="1796142"/>
              <a:ext cx="6950356" cy="4800601"/>
            </a:xfrm>
            <a:prstGeom prst="rect">
              <a:avLst/>
            </a:prstGeom>
            <a:gradFill flip="none" rotWithShape="1">
              <a:gsLst>
                <a:gs pos="0">
                  <a:srgbClr val="17687B"/>
                </a:gs>
                <a:gs pos="50000">
                  <a:srgbClr val="67BEE8"/>
                </a:gs>
                <a:gs pos="100000">
                  <a:srgbClr val="007698"/>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914598">
                <a:defRPr/>
              </a:pPr>
              <a:endParaRPr lang="en-US" sz="1867" dirty="0">
                <a:solidFill>
                  <a:srgbClr val="000000"/>
                </a:solidFill>
                <a:latin typeface="IBM Plex Sans" charset="0"/>
                <a:ea typeface="IBM Plex Sans" charset="0"/>
                <a:cs typeface="IBM Plex Sans" charset="0"/>
                <a:sym typeface="Arial"/>
              </a:endParaRPr>
            </a:p>
          </p:txBody>
        </p:sp>
        <p:sp>
          <p:nvSpPr>
            <p:cNvPr id="7" name="Rectangle 6">
              <a:extLst>
                <a:ext uri="{FF2B5EF4-FFF2-40B4-BE49-F238E27FC236}">
                  <a16:creationId xmlns:a16="http://schemas.microsoft.com/office/drawing/2014/main" id="{DCDE5193-DB25-0348-8185-E1A9A1689530}"/>
                </a:ext>
              </a:extLst>
            </p:cNvPr>
            <p:cNvSpPr/>
            <p:nvPr/>
          </p:nvSpPr>
          <p:spPr>
            <a:xfrm>
              <a:off x="5113003" y="3550110"/>
              <a:ext cx="6812397" cy="1416490"/>
            </a:xfrm>
            <a:prstGeom prst="rect">
              <a:avLst/>
            </a:prstGeom>
          </p:spPr>
          <p:txBody>
            <a:bodyPr wrap="square">
              <a:spAutoFit/>
            </a:bodyPr>
            <a:lstStyle/>
            <a:p>
              <a:pPr algn="ctr"/>
              <a:r>
                <a:rPr lang="en-US" sz="3600" dirty="0">
                  <a:solidFill>
                    <a:schemeClr val="bg1"/>
                  </a:solidFill>
                  <a:latin typeface="Calibri" panose="020F0502020204030204" pitchFamily="34" charset="0"/>
                  <a:ea typeface="IBM Plex Sans" charset="0"/>
                  <a:cs typeface="Calibri" panose="020F0502020204030204" pitchFamily="34" charset="0"/>
                </a:rPr>
                <a:t>DBaaS (Database-as-a-Service)</a:t>
              </a:r>
            </a:p>
          </p:txBody>
        </p:sp>
      </p:grpSp>
      <p:pic>
        <p:nvPicPr>
          <p:cNvPr id="10" name="Picture 9">
            <a:extLst>
              <a:ext uri="{FF2B5EF4-FFF2-40B4-BE49-F238E27FC236}">
                <a16:creationId xmlns:a16="http://schemas.microsoft.com/office/drawing/2014/main" id="{08D98B26-37CB-A145-BD69-9F021B3B50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7250" y="5099971"/>
            <a:ext cx="1824151" cy="742734"/>
          </a:xfrm>
          <a:prstGeom prst="rect">
            <a:avLst/>
          </a:prstGeom>
        </p:spPr>
      </p:pic>
      <p:sp>
        <p:nvSpPr>
          <p:cNvPr id="2" name="Slide Number Placeholder 1">
            <a:extLst>
              <a:ext uri="{FF2B5EF4-FFF2-40B4-BE49-F238E27FC236}">
                <a16:creationId xmlns:a16="http://schemas.microsoft.com/office/drawing/2014/main" id="{B163DC91-95C2-AB44-8A6A-680CD899DB06}"/>
              </a:ext>
            </a:extLst>
          </p:cNvPr>
          <p:cNvSpPr>
            <a:spLocks noGrp="1"/>
          </p:cNvSpPr>
          <p:nvPr>
            <p:ph type="sldNum" sz="quarter" idx="12"/>
          </p:nvPr>
        </p:nvSpPr>
        <p:spPr/>
        <p:txBody>
          <a:bodyPr/>
          <a:lstStyle/>
          <a:p>
            <a:fld id="{30E048A5-8DD6-994D-BB65-E81D2E1286B5}" type="slidenum">
              <a:rPr lang="en-US" smtClean="0"/>
              <a:t>20</a:t>
            </a:fld>
            <a:endParaRPr lang="en-US"/>
          </a:p>
        </p:txBody>
      </p:sp>
    </p:spTree>
    <p:extLst>
      <p:ext uri="{BB962C8B-B14F-4D97-AF65-F5344CB8AC3E}">
        <p14:creationId xmlns:p14="http://schemas.microsoft.com/office/powerpoint/2010/main" val="1445774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16798-2E7C-EB48-AF3C-5DF3B259A71E}"/>
              </a:ext>
            </a:extLst>
          </p:cNvPr>
          <p:cNvSpPr>
            <a:spLocks noGrp="1"/>
          </p:cNvSpPr>
          <p:nvPr>
            <p:ph type="title"/>
          </p:nvPr>
        </p:nvSpPr>
        <p:spPr/>
        <p:txBody>
          <a:bodyPr>
            <a:normAutofit fontScale="90000"/>
          </a:bodyPr>
          <a:lstStyle/>
          <a:p>
            <a:r>
              <a:rPr lang="en-IN" dirty="0"/>
              <a:t>DBaaS (Database-as-a-Service)</a:t>
            </a:r>
            <a:endParaRPr lang="en-US" dirty="0"/>
          </a:p>
        </p:txBody>
      </p:sp>
      <p:sp>
        <p:nvSpPr>
          <p:cNvPr id="4" name="Slide Number Placeholder 3">
            <a:extLst>
              <a:ext uri="{FF2B5EF4-FFF2-40B4-BE49-F238E27FC236}">
                <a16:creationId xmlns:a16="http://schemas.microsoft.com/office/drawing/2014/main" id="{B826F5EF-AC63-124C-AD19-C975E0DCED9D}"/>
              </a:ext>
            </a:extLst>
          </p:cNvPr>
          <p:cNvSpPr>
            <a:spLocks noGrp="1"/>
          </p:cNvSpPr>
          <p:nvPr>
            <p:ph type="sldNum" sz="quarter" idx="12"/>
          </p:nvPr>
        </p:nvSpPr>
        <p:spPr/>
        <p:txBody>
          <a:bodyPr/>
          <a:lstStyle/>
          <a:p>
            <a:fld id="{30E048A5-8DD6-994D-BB65-E81D2E1286B5}" type="slidenum">
              <a:rPr lang="en-US" smtClean="0"/>
              <a:t>21</a:t>
            </a:fld>
            <a:endParaRPr lang="en-US" dirty="0"/>
          </a:p>
        </p:txBody>
      </p:sp>
      <p:graphicFrame>
        <p:nvGraphicFramePr>
          <p:cNvPr id="6" name="Content Placeholder 2">
            <a:extLst>
              <a:ext uri="{FF2B5EF4-FFF2-40B4-BE49-F238E27FC236}">
                <a16:creationId xmlns:a16="http://schemas.microsoft.com/office/drawing/2014/main" id="{9535A202-3F01-204D-B80A-4E49B590D5E0}"/>
              </a:ext>
            </a:extLst>
          </p:cNvPr>
          <p:cNvGraphicFramePr>
            <a:graphicFrameLocks/>
          </p:cNvGraphicFramePr>
          <p:nvPr>
            <p:extLst>
              <p:ext uri="{D42A27DB-BD31-4B8C-83A1-F6EECF244321}">
                <p14:modId xmlns:p14="http://schemas.microsoft.com/office/powerpoint/2010/main" val="2153823237"/>
              </p:ext>
            </p:extLst>
          </p:nvPr>
        </p:nvGraphicFramePr>
        <p:xfrm>
          <a:off x="3892442" y="836049"/>
          <a:ext cx="7994757" cy="5520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Image result for dbaas">
            <a:extLst>
              <a:ext uri="{FF2B5EF4-FFF2-40B4-BE49-F238E27FC236}">
                <a16:creationId xmlns:a16="http://schemas.microsoft.com/office/drawing/2014/main" id="{E5005651-B4B5-A645-894A-6E5B606364B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0" y="1574799"/>
            <a:ext cx="3923403" cy="28553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B470116-01DA-DA4F-A957-60765DA35CE0}"/>
              </a:ext>
            </a:extLst>
          </p:cNvPr>
          <p:cNvSpPr/>
          <p:nvPr/>
        </p:nvSpPr>
        <p:spPr>
          <a:xfrm>
            <a:off x="707757" y="3876167"/>
            <a:ext cx="2904962" cy="1107996"/>
          </a:xfrm>
          <a:prstGeom prst="rect">
            <a:avLst/>
          </a:prstGeom>
        </p:spPr>
        <p:txBody>
          <a:bodyPr wrap="square">
            <a:spAutoFit/>
          </a:bodyPr>
          <a:lstStyle/>
          <a:p>
            <a:r>
              <a:rPr lang="en-IN" sz="6600" b="1" dirty="0">
                <a:solidFill>
                  <a:srgbClr val="0070C0"/>
                </a:solidFill>
              </a:rPr>
              <a:t>DBaaS</a:t>
            </a:r>
            <a:endParaRPr lang="en-US" sz="6600" b="1" dirty="0">
              <a:solidFill>
                <a:srgbClr val="0070C0"/>
              </a:solidFill>
            </a:endParaRPr>
          </a:p>
        </p:txBody>
      </p:sp>
    </p:spTree>
    <p:extLst>
      <p:ext uri="{BB962C8B-B14F-4D97-AF65-F5344CB8AC3E}">
        <p14:creationId xmlns:p14="http://schemas.microsoft.com/office/powerpoint/2010/main" val="3763468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03A73D6-AEF6-6B42-A61A-1DAD39490E6B}"/>
              </a:ext>
            </a:extLst>
          </p:cNvPr>
          <p:cNvGrpSpPr/>
          <p:nvPr/>
        </p:nvGrpSpPr>
        <p:grpSpPr>
          <a:xfrm>
            <a:off x="1586576" y="2333765"/>
            <a:ext cx="9018847" cy="2190469"/>
            <a:chOff x="4975044" y="1796142"/>
            <a:chExt cx="6950356" cy="4800601"/>
          </a:xfrm>
        </p:grpSpPr>
        <p:sp>
          <p:nvSpPr>
            <p:cNvPr id="6" name="Rectangle 5">
              <a:extLst>
                <a:ext uri="{FF2B5EF4-FFF2-40B4-BE49-F238E27FC236}">
                  <a16:creationId xmlns:a16="http://schemas.microsoft.com/office/drawing/2014/main" id="{86BD9F44-5767-D046-905F-504FB1E47AA8}"/>
                </a:ext>
              </a:extLst>
            </p:cNvPr>
            <p:cNvSpPr/>
            <p:nvPr/>
          </p:nvSpPr>
          <p:spPr bwMode="auto">
            <a:xfrm>
              <a:off x="4975044" y="1796142"/>
              <a:ext cx="6950356" cy="4800601"/>
            </a:xfrm>
            <a:prstGeom prst="rect">
              <a:avLst/>
            </a:prstGeom>
            <a:gradFill flip="none" rotWithShape="1">
              <a:gsLst>
                <a:gs pos="0">
                  <a:srgbClr val="17687B"/>
                </a:gs>
                <a:gs pos="50000">
                  <a:srgbClr val="67BEE8"/>
                </a:gs>
                <a:gs pos="100000">
                  <a:srgbClr val="007698"/>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914598">
                <a:defRPr/>
              </a:pPr>
              <a:endParaRPr lang="en-US" sz="1867" dirty="0">
                <a:solidFill>
                  <a:srgbClr val="000000"/>
                </a:solidFill>
                <a:latin typeface="IBM Plex Sans" charset="0"/>
                <a:ea typeface="IBM Plex Sans" charset="0"/>
                <a:cs typeface="IBM Plex Sans" charset="0"/>
                <a:sym typeface="Arial"/>
              </a:endParaRPr>
            </a:p>
          </p:txBody>
        </p:sp>
        <p:sp>
          <p:nvSpPr>
            <p:cNvPr id="7" name="Rectangle 6">
              <a:extLst>
                <a:ext uri="{FF2B5EF4-FFF2-40B4-BE49-F238E27FC236}">
                  <a16:creationId xmlns:a16="http://schemas.microsoft.com/office/drawing/2014/main" id="{DCDE5193-DB25-0348-8185-E1A9A1689530}"/>
                </a:ext>
              </a:extLst>
            </p:cNvPr>
            <p:cNvSpPr/>
            <p:nvPr/>
          </p:nvSpPr>
          <p:spPr>
            <a:xfrm>
              <a:off x="5113003" y="3550110"/>
              <a:ext cx="6812397" cy="1416490"/>
            </a:xfrm>
            <a:prstGeom prst="rect">
              <a:avLst/>
            </a:prstGeom>
          </p:spPr>
          <p:txBody>
            <a:bodyPr wrap="square">
              <a:spAutoFit/>
            </a:bodyPr>
            <a:lstStyle/>
            <a:p>
              <a:pPr algn="ctr"/>
              <a:r>
                <a:rPr lang="en-US" sz="3600" dirty="0">
                  <a:solidFill>
                    <a:schemeClr val="bg1"/>
                  </a:solidFill>
                  <a:latin typeface="Calibri" panose="020F0502020204030204" pitchFamily="34" charset="0"/>
                  <a:ea typeface="IBM Plex Sans" charset="0"/>
                  <a:cs typeface="Calibri" panose="020F0502020204030204" pitchFamily="34" charset="0"/>
                </a:rPr>
                <a:t>Different Databases</a:t>
              </a:r>
            </a:p>
          </p:txBody>
        </p:sp>
      </p:grpSp>
      <p:pic>
        <p:nvPicPr>
          <p:cNvPr id="10" name="Picture 9">
            <a:extLst>
              <a:ext uri="{FF2B5EF4-FFF2-40B4-BE49-F238E27FC236}">
                <a16:creationId xmlns:a16="http://schemas.microsoft.com/office/drawing/2014/main" id="{08D98B26-37CB-A145-BD69-9F021B3B50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7250" y="5099971"/>
            <a:ext cx="1824151" cy="742734"/>
          </a:xfrm>
          <a:prstGeom prst="rect">
            <a:avLst/>
          </a:prstGeom>
        </p:spPr>
      </p:pic>
      <p:sp>
        <p:nvSpPr>
          <p:cNvPr id="2" name="Slide Number Placeholder 1">
            <a:extLst>
              <a:ext uri="{FF2B5EF4-FFF2-40B4-BE49-F238E27FC236}">
                <a16:creationId xmlns:a16="http://schemas.microsoft.com/office/drawing/2014/main" id="{13F34896-66E1-5C4C-819E-5E3AEC478062}"/>
              </a:ext>
            </a:extLst>
          </p:cNvPr>
          <p:cNvSpPr>
            <a:spLocks noGrp="1"/>
          </p:cNvSpPr>
          <p:nvPr>
            <p:ph type="sldNum" sz="quarter" idx="12"/>
          </p:nvPr>
        </p:nvSpPr>
        <p:spPr/>
        <p:txBody>
          <a:bodyPr/>
          <a:lstStyle/>
          <a:p>
            <a:fld id="{30E048A5-8DD6-994D-BB65-E81D2E1286B5}" type="slidenum">
              <a:rPr lang="en-US" smtClean="0"/>
              <a:t>22</a:t>
            </a:fld>
            <a:endParaRPr lang="en-US"/>
          </a:p>
        </p:txBody>
      </p:sp>
    </p:spTree>
    <p:extLst>
      <p:ext uri="{BB962C8B-B14F-4D97-AF65-F5344CB8AC3E}">
        <p14:creationId xmlns:p14="http://schemas.microsoft.com/office/powerpoint/2010/main" val="1569993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E59A-ED3F-3648-9DC7-9E701DCAD0CC}"/>
              </a:ext>
            </a:extLst>
          </p:cNvPr>
          <p:cNvSpPr>
            <a:spLocks noGrp="1"/>
          </p:cNvSpPr>
          <p:nvPr>
            <p:ph type="title"/>
          </p:nvPr>
        </p:nvSpPr>
        <p:spPr/>
        <p:txBody>
          <a:bodyPr>
            <a:normAutofit fontScale="90000"/>
          </a:bodyPr>
          <a:lstStyle/>
          <a:p>
            <a:r>
              <a:rPr lang="en-US" dirty="0"/>
              <a:t>Different Databases</a:t>
            </a:r>
          </a:p>
        </p:txBody>
      </p:sp>
      <p:sp>
        <p:nvSpPr>
          <p:cNvPr id="4" name="Content Placeholder 2">
            <a:extLst>
              <a:ext uri="{FF2B5EF4-FFF2-40B4-BE49-F238E27FC236}">
                <a16:creationId xmlns:a16="http://schemas.microsoft.com/office/drawing/2014/main" id="{FC6E151A-9EDF-1F4E-AB29-BC669F445A86}"/>
              </a:ext>
            </a:extLst>
          </p:cNvPr>
          <p:cNvSpPr txBox="1">
            <a:spLocks/>
          </p:cNvSpPr>
          <p:nvPr/>
        </p:nvSpPr>
        <p:spPr>
          <a:xfrm>
            <a:off x="112062" y="1375213"/>
            <a:ext cx="5857307" cy="2246527"/>
          </a:xfrm>
          <a:prstGeom prst="rect">
            <a:avLst/>
          </a:prstGeom>
          <a:solidFill>
            <a:schemeClr val="accent6">
              <a:lumMod val="20000"/>
              <a:lumOff val="80000"/>
            </a:schemeClr>
          </a:solidFill>
          <a:ln>
            <a:solidFill>
              <a:schemeClr val="accent6">
                <a:lumMod val="20000"/>
                <a:lumOff val="8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dirty="0" err="1"/>
              <a:t>Oacle</a:t>
            </a:r>
            <a:r>
              <a:rPr lang="en-IN" sz="1600" dirty="0"/>
              <a:t> database is the most widely used object-relational database management software</a:t>
            </a:r>
          </a:p>
          <a:p>
            <a:r>
              <a:rPr lang="en-IN" sz="1600" b="1" dirty="0"/>
              <a:t>Ideal for:</a:t>
            </a:r>
            <a:r>
              <a:rPr lang="en-IN" sz="1600" dirty="0"/>
              <a:t> Large organizations that handle enormous databases and need a variety of features.</a:t>
            </a:r>
          </a:p>
          <a:p>
            <a:r>
              <a:rPr lang="en-IN" sz="1600" dirty="0"/>
              <a:t>The cost of Oracle can be prohibitive, especially for smaller organizations.</a:t>
            </a:r>
            <a:endParaRPr lang="en-US" sz="1600" dirty="0"/>
          </a:p>
          <a:p>
            <a:endParaRPr lang="en-IN" sz="1600" dirty="0"/>
          </a:p>
          <a:p>
            <a:endParaRPr lang="en-US" sz="1600" dirty="0"/>
          </a:p>
        </p:txBody>
      </p:sp>
      <p:sp>
        <p:nvSpPr>
          <p:cNvPr id="5" name="Rectangle 4">
            <a:extLst>
              <a:ext uri="{FF2B5EF4-FFF2-40B4-BE49-F238E27FC236}">
                <a16:creationId xmlns:a16="http://schemas.microsoft.com/office/drawing/2014/main" id="{88F541B8-E459-1748-89F5-44C0DC2CF65A}"/>
              </a:ext>
            </a:extLst>
          </p:cNvPr>
          <p:cNvSpPr/>
          <p:nvPr/>
        </p:nvSpPr>
        <p:spPr>
          <a:xfrm>
            <a:off x="219074" y="878168"/>
            <a:ext cx="4448175" cy="461665"/>
          </a:xfrm>
          <a:prstGeom prst="rect">
            <a:avLst/>
          </a:prstGeom>
          <a:noFill/>
        </p:spPr>
        <p:txBody>
          <a:bodyPr wrap="square">
            <a:spAutoFit/>
          </a:bodyPr>
          <a:lstStyle/>
          <a:p>
            <a:r>
              <a:rPr lang="en-US" sz="2400" dirty="0">
                <a:solidFill>
                  <a:schemeClr val="accent1">
                    <a:lumMod val="50000"/>
                  </a:schemeClr>
                </a:solidFill>
              </a:rPr>
              <a:t>1. ORACLE</a:t>
            </a:r>
          </a:p>
        </p:txBody>
      </p:sp>
      <p:cxnSp>
        <p:nvCxnSpPr>
          <p:cNvPr id="10" name="Straight Connector 9">
            <a:extLst>
              <a:ext uri="{FF2B5EF4-FFF2-40B4-BE49-F238E27FC236}">
                <a16:creationId xmlns:a16="http://schemas.microsoft.com/office/drawing/2014/main" id="{18D73792-7739-8B4C-B2F3-3269AEAB55FA}"/>
              </a:ext>
            </a:extLst>
          </p:cNvPr>
          <p:cNvCxnSpPr>
            <a:cxnSpLocks/>
          </p:cNvCxnSpPr>
          <p:nvPr/>
        </p:nvCxnSpPr>
        <p:spPr>
          <a:xfrm>
            <a:off x="6094876" y="1183761"/>
            <a:ext cx="0" cy="5537714"/>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D609D9D-81F7-1D45-94BB-67AA6FD1E1A6}"/>
              </a:ext>
            </a:extLst>
          </p:cNvPr>
          <p:cNvSpPr txBox="1">
            <a:spLocks/>
          </p:cNvSpPr>
          <p:nvPr/>
        </p:nvSpPr>
        <p:spPr>
          <a:xfrm>
            <a:off x="6222631" y="1332473"/>
            <a:ext cx="5857307" cy="2289268"/>
          </a:xfrm>
          <a:prstGeom prst="rect">
            <a:avLst/>
          </a:prstGeom>
          <a:solidFill>
            <a:schemeClr val="accent1">
              <a:lumMod val="20000"/>
              <a:lumOff val="80000"/>
            </a:schemeClr>
          </a:solidFill>
          <a:ln>
            <a:solidFill>
              <a:schemeClr val="accent6">
                <a:lumMod val="60000"/>
                <a:lumOff val="4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dirty="0"/>
              <a:t>IBM Db2® Database is a RDBMS that provides users with the ability to perform </a:t>
            </a:r>
            <a:r>
              <a:rPr lang="en-IN" sz="1600" dirty="0">
                <a:solidFill>
                  <a:schemeClr val="accent1">
                    <a:lumMod val="75000"/>
                  </a:schemeClr>
                </a:solidFill>
              </a:rPr>
              <a:t>transactional</a:t>
            </a:r>
            <a:r>
              <a:rPr lang="en-IN" sz="1600" dirty="0"/>
              <a:t>, </a:t>
            </a:r>
            <a:r>
              <a:rPr lang="en-IN" sz="1600" dirty="0">
                <a:solidFill>
                  <a:schemeClr val="accent1">
                    <a:lumMod val="75000"/>
                  </a:schemeClr>
                </a:solidFill>
              </a:rPr>
              <a:t>analytical</a:t>
            </a:r>
            <a:r>
              <a:rPr lang="en-IN" sz="1600" dirty="0"/>
              <a:t> and </a:t>
            </a:r>
            <a:r>
              <a:rPr lang="en-IN" sz="1600" dirty="0">
                <a:solidFill>
                  <a:schemeClr val="accent1">
                    <a:lumMod val="75000"/>
                  </a:schemeClr>
                </a:solidFill>
              </a:rPr>
              <a:t>warehousing</a:t>
            </a:r>
            <a:r>
              <a:rPr lang="en-IN" sz="1600" dirty="0"/>
              <a:t> functions with the data contained in the database. </a:t>
            </a:r>
          </a:p>
          <a:p>
            <a:r>
              <a:rPr lang="en-IN" sz="1600" dirty="0"/>
              <a:t>The recent launch of Db2 11.5 has broadened the scope of Db2’s data management practice to include </a:t>
            </a:r>
            <a:r>
              <a:rPr lang="en-IN" sz="1600" dirty="0">
                <a:solidFill>
                  <a:schemeClr val="accent1">
                    <a:lumMod val="75000"/>
                  </a:schemeClr>
                </a:solidFill>
              </a:rPr>
              <a:t>AI</a:t>
            </a:r>
            <a:r>
              <a:rPr lang="en-IN" sz="1600" dirty="0"/>
              <a:t>.</a:t>
            </a:r>
          </a:p>
          <a:p>
            <a:r>
              <a:rPr lang="en-IN" sz="1600" dirty="0"/>
              <a:t>Ideal for: Large organizations that need to make the most of available resources and handle large databases.</a:t>
            </a:r>
          </a:p>
        </p:txBody>
      </p:sp>
      <p:sp>
        <p:nvSpPr>
          <p:cNvPr id="12" name="Rectangle 11">
            <a:extLst>
              <a:ext uri="{FF2B5EF4-FFF2-40B4-BE49-F238E27FC236}">
                <a16:creationId xmlns:a16="http://schemas.microsoft.com/office/drawing/2014/main" id="{9F88C3C5-D7ED-3D4A-BD07-04B1B57F8852}"/>
              </a:ext>
            </a:extLst>
          </p:cNvPr>
          <p:cNvSpPr/>
          <p:nvPr/>
        </p:nvSpPr>
        <p:spPr>
          <a:xfrm>
            <a:off x="6094876" y="870808"/>
            <a:ext cx="4448175" cy="461665"/>
          </a:xfrm>
          <a:prstGeom prst="rect">
            <a:avLst/>
          </a:prstGeom>
          <a:noFill/>
        </p:spPr>
        <p:txBody>
          <a:bodyPr wrap="square">
            <a:spAutoFit/>
          </a:bodyPr>
          <a:lstStyle/>
          <a:p>
            <a:r>
              <a:rPr lang="en-US" sz="2400" dirty="0">
                <a:solidFill>
                  <a:schemeClr val="accent1">
                    <a:lumMod val="50000"/>
                  </a:schemeClr>
                </a:solidFill>
              </a:rPr>
              <a:t>2. DB2</a:t>
            </a:r>
          </a:p>
        </p:txBody>
      </p:sp>
      <p:sp>
        <p:nvSpPr>
          <p:cNvPr id="18" name="Content Placeholder 2">
            <a:extLst>
              <a:ext uri="{FF2B5EF4-FFF2-40B4-BE49-F238E27FC236}">
                <a16:creationId xmlns:a16="http://schemas.microsoft.com/office/drawing/2014/main" id="{E6AA8C79-24B7-FD41-A566-816095B11C5A}"/>
              </a:ext>
            </a:extLst>
          </p:cNvPr>
          <p:cNvSpPr txBox="1">
            <a:spLocks/>
          </p:cNvSpPr>
          <p:nvPr/>
        </p:nvSpPr>
        <p:spPr>
          <a:xfrm>
            <a:off x="109815" y="4100091"/>
            <a:ext cx="5857307" cy="2246527"/>
          </a:xfrm>
          <a:prstGeom prst="rect">
            <a:avLst/>
          </a:prstGeom>
          <a:solidFill>
            <a:schemeClr val="accent3">
              <a:lumMod val="20000"/>
              <a:lumOff val="80000"/>
            </a:schemeClr>
          </a:solidFill>
          <a:ln>
            <a:solidFill>
              <a:schemeClr val="accent6">
                <a:lumMod val="20000"/>
                <a:lumOff val="8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dirty="0"/>
              <a:t>MySQL is one of the most popular databases for web-based applications. It’s </a:t>
            </a:r>
            <a:r>
              <a:rPr lang="en-IN" sz="1600" dirty="0">
                <a:solidFill>
                  <a:schemeClr val="accent1">
                    <a:lumMod val="75000"/>
                  </a:schemeClr>
                </a:solidFill>
              </a:rPr>
              <a:t>freeware</a:t>
            </a:r>
          </a:p>
          <a:p>
            <a:r>
              <a:rPr lang="en-IN" sz="1600" dirty="0">
                <a:solidFill>
                  <a:schemeClr val="accent1">
                    <a:lumMod val="75000"/>
                  </a:schemeClr>
                </a:solidFill>
              </a:rPr>
              <a:t>Support</a:t>
            </a:r>
            <a:r>
              <a:rPr lang="en-IN" sz="1600" dirty="0"/>
              <a:t> is available for the free version, but you’ll need to pay for it.</a:t>
            </a:r>
          </a:p>
          <a:p>
            <a:r>
              <a:rPr lang="en-IN" sz="1600" dirty="0"/>
              <a:t>Ideal for: Organizations that need a robust database management tool but are </a:t>
            </a:r>
            <a:r>
              <a:rPr lang="en-IN" sz="1600" dirty="0">
                <a:solidFill>
                  <a:schemeClr val="accent1">
                    <a:lumMod val="75000"/>
                  </a:schemeClr>
                </a:solidFill>
              </a:rPr>
              <a:t>on a budget</a:t>
            </a:r>
            <a:r>
              <a:rPr lang="en-IN" sz="1600" dirty="0"/>
              <a:t>.</a:t>
            </a:r>
          </a:p>
          <a:p>
            <a:endParaRPr lang="en-US" sz="1600" dirty="0"/>
          </a:p>
        </p:txBody>
      </p:sp>
      <p:sp>
        <p:nvSpPr>
          <p:cNvPr id="19" name="Rectangle 18">
            <a:extLst>
              <a:ext uri="{FF2B5EF4-FFF2-40B4-BE49-F238E27FC236}">
                <a16:creationId xmlns:a16="http://schemas.microsoft.com/office/drawing/2014/main" id="{EA108EEA-FA60-FC42-BB2E-3B883BFB09EC}"/>
              </a:ext>
            </a:extLst>
          </p:cNvPr>
          <p:cNvSpPr/>
          <p:nvPr/>
        </p:nvSpPr>
        <p:spPr>
          <a:xfrm>
            <a:off x="216827" y="3603046"/>
            <a:ext cx="4448175" cy="461665"/>
          </a:xfrm>
          <a:prstGeom prst="rect">
            <a:avLst/>
          </a:prstGeom>
          <a:noFill/>
        </p:spPr>
        <p:txBody>
          <a:bodyPr wrap="square">
            <a:spAutoFit/>
          </a:bodyPr>
          <a:lstStyle/>
          <a:p>
            <a:r>
              <a:rPr lang="en-US" sz="2400" dirty="0">
                <a:solidFill>
                  <a:schemeClr val="accent1">
                    <a:lumMod val="50000"/>
                  </a:schemeClr>
                </a:solidFill>
              </a:rPr>
              <a:t>3. MYSQL</a:t>
            </a:r>
          </a:p>
        </p:txBody>
      </p:sp>
      <p:sp>
        <p:nvSpPr>
          <p:cNvPr id="23" name="Content Placeholder 2">
            <a:extLst>
              <a:ext uri="{FF2B5EF4-FFF2-40B4-BE49-F238E27FC236}">
                <a16:creationId xmlns:a16="http://schemas.microsoft.com/office/drawing/2014/main" id="{0D7B5A5D-71CD-5749-A1B0-CF8269148547}"/>
              </a:ext>
            </a:extLst>
          </p:cNvPr>
          <p:cNvSpPr txBox="1">
            <a:spLocks/>
          </p:cNvSpPr>
          <p:nvPr/>
        </p:nvSpPr>
        <p:spPr>
          <a:xfrm>
            <a:off x="6199642" y="4083406"/>
            <a:ext cx="5857307" cy="2289268"/>
          </a:xfrm>
          <a:prstGeom prst="rect">
            <a:avLst/>
          </a:prstGeom>
          <a:solidFill>
            <a:schemeClr val="accent2">
              <a:lumMod val="20000"/>
              <a:lumOff val="80000"/>
            </a:schemeClr>
          </a:solidFill>
          <a:ln>
            <a:solidFill>
              <a:schemeClr val="accent6">
                <a:lumMod val="60000"/>
                <a:lumOff val="4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dirty="0"/>
              <a:t>SQL Server is an RDBMS and It works very well with other </a:t>
            </a:r>
            <a:r>
              <a:rPr lang="en-IN" sz="1600" dirty="0">
                <a:solidFill>
                  <a:schemeClr val="accent1">
                    <a:lumMod val="75000"/>
                  </a:schemeClr>
                </a:solidFill>
              </a:rPr>
              <a:t>Microsoft products</a:t>
            </a:r>
          </a:p>
          <a:p>
            <a:r>
              <a:rPr lang="en-IN" sz="1600" dirty="0"/>
              <a:t>Ideal for: Large organizations that </a:t>
            </a:r>
            <a:r>
              <a:rPr lang="en-IN" sz="1600" dirty="0">
                <a:solidFill>
                  <a:schemeClr val="accent1">
                    <a:lumMod val="75000"/>
                  </a:schemeClr>
                </a:solidFill>
              </a:rPr>
              <a:t>use a number of Microsoft products.</a:t>
            </a:r>
          </a:p>
          <a:p>
            <a:r>
              <a:rPr lang="en-IN" sz="1600" dirty="0"/>
              <a:t>Enterprise pricing may be beyond what many organizations can afford.</a:t>
            </a:r>
          </a:p>
          <a:p>
            <a:endParaRPr lang="en-IN" sz="1600" dirty="0"/>
          </a:p>
        </p:txBody>
      </p:sp>
      <p:sp>
        <p:nvSpPr>
          <p:cNvPr id="24" name="Rectangle 23">
            <a:extLst>
              <a:ext uri="{FF2B5EF4-FFF2-40B4-BE49-F238E27FC236}">
                <a16:creationId xmlns:a16="http://schemas.microsoft.com/office/drawing/2014/main" id="{DB6B29EF-5750-0442-BCB8-1FBC5D51C869}"/>
              </a:ext>
            </a:extLst>
          </p:cNvPr>
          <p:cNvSpPr/>
          <p:nvPr/>
        </p:nvSpPr>
        <p:spPr>
          <a:xfrm>
            <a:off x="6071887" y="3621741"/>
            <a:ext cx="4448175" cy="461665"/>
          </a:xfrm>
          <a:prstGeom prst="rect">
            <a:avLst/>
          </a:prstGeom>
          <a:noFill/>
        </p:spPr>
        <p:txBody>
          <a:bodyPr wrap="square">
            <a:spAutoFit/>
          </a:bodyPr>
          <a:lstStyle/>
          <a:p>
            <a:r>
              <a:rPr lang="en-US" sz="2400" dirty="0">
                <a:solidFill>
                  <a:schemeClr val="accent1">
                    <a:lumMod val="50000"/>
                  </a:schemeClr>
                </a:solidFill>
              </a:rPr>
              <a:t>4. Microsoft SQL Server</a:t>
            </a:r>
          </a:p>
        </p:txBody>
      </p:sp>
      <p:pic>
        <p:nvPicPr>
          <p:cNvPr id="28" name="Picture 27">
            <a:extLst>
              <a:ext uri="{FF2B5EF4-FFF2-40B4-BE49-F238E27FC236}">
                <a16:creationId xmlns:a16="http://schemas.microsoft.com/office/drawing/2014/main" id="{8B2D90BC-1A0D-5148-9A5F-0935488DF0E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77086" y="2904301"/>
            <a:ext cx="2090036" cy="625950"/>
          </a:xfrm>
          <a:prstGeom prst="rect">
            <a:avLst/>
          </a:prstGeom>
        </p:spPr>
      </p:pic>
      <p:pic>
        <p:nvPicPr>
          <p:cNvPr id="29" name="Picture 28">
            <a:extLst>
              <a:ext uri="{FF2B5EF4-FFF2-40B4-BE49-F238E27FC236}">
                <a16:creationId xmlns:a16="http://schemas.microsoft.com/office/drawing/2014/main" id="{3BDBB6CB-5DCF-1C47-8280-62F4FC78D3C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63201" y="2977096"/>
            <a:ext cx="1844491" cy="691684"/>
          </a:xfrm>
          <a:prstGeom prst="rect">
            <a:avLst/>
          </a:prstGeom>
        </p:spPr>
      </p:pic>
      <p:pic>
        <p:nvPicPr>
          <p:cNvPr id="30" name="Picture 29">
            <a:extLst>
              <a:ext uri="{FF2B5EF4-FFF2-40B4-BE49-F238E27FC236}">
                <a16:creationId xmlns:a16="http://schemas.microsoft.com/office/drawing/2014/main" id="{645F2535-79A4-7A4F-9825-6A0204C0BF2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25210" y="5688863"/>
            <a:ext cx="960033" cy="494417"/>
          </a:xfrm>
          <a:prstGeom prst="rect">
            <a:avLst/>
          </a:prstGeom>
        </p:spPr>
      </p:pic>
      <p:pic>
        <p:nvPicPr>
          <p:cNvPr id="31" name="Picture 30">
            <a:extLst>
              <a:ext uri="{FF2B5EF4-FFF2-40B4-BE49-F238E27FC236}">
                <a16:creationId xmlns:a16="http://schemas.microsoft.com/office/drawing/2014/main" id="{0BE1C091-5A5D-374C-9392-7D9BC9A7346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545671" y="5525527"/>
            <a:ext cx="1001645" cy="821091"/>
          </a:xfrm>
          <a:prstGeom prst="rect">
            <a:avLst/>
          </a:prstGeom>
        </p:spPr>
      </p:pic>
      <p:sp>
        <p:nvSpPr>
          <p:cNvPr id="3" name="Slide Number Placeholder 2">
            <a:extLst>
              <a:ext uri="{FF2B5EF4-FFF2-40B4-BE49-F238E27FC236}">
                <a16:creationId xmlns:a16="http://schemas.microsoft.com/office/drawing/2014/main" id="{CA938BB2-FB0A-3F43-A284-81C9C999653A}"/>
              </a:ext>
            </a:extLst>
          </p:cNvPr>
          <p:cNvSpPr>
            <a:spLocks noGrp="1"/>
          </p:cNvSpPr>
          <p:nvPr>
            <p:ph type="sldNum" sz="quarter" idx="12"/>
          </p:nvPr>
        </p:nvSpPr>
        <p:spPr/>
        <p:txBody>
          <a:bodyPr/>
          <a:lstStyle/>
          <a:p>
            <a:fld id="{30E048A5-8DD6-994D-BB65-E81D2E1286B5}" type="slidenum">
              <a:rPr lang="en-US" smtClean="0"/>
              <a:t>23</a:t>
            </a:fld>
            <a:endParaRPr lang="en-US" dirty="0"/>
          </a:p>
        </p:txBody>
      </p:sp>
    </p:spTree>
    <p:extLst>
      <p:ext uri="{BB962C8B-B14F-4D97-AF65-F5344CB8AC3E}">
        <p14:creationId xmlns:p14="http://schemas.microsoft.com/office/powerpoint/2010/main" val="1260066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E59A-ED3F-3648-9DC7-9E701DCAD0CC}"/>
              </a:ext>
            </a:extLst>
          </p:cNvPr>
          <p:cNvSpPr>
            <a:spLocks noGrp="1"/>
          </p:cNvSpPr>
          <p:nvPr>
            <p:ph type="title"/>
          </p:nvPr>
        </p:nvSpPr>
        <p:spPr/>
        <p:txBody>
          <a:bodyPr>
            <a:normAutofit fontScale="90000"/>
          </a:bodyPr>
          <a:lstStyle/>
          <a:p>
            <a:r>
              <a:rPr lang="en-US" dirty="0"/>
              <a:t>Different Databases</a:t>
            </a:r>
          </a:p>
        </p:txBody>
      </p:sp>
      <p:sp>
        <p:nvSpPr>
          <p:cNvPr id="4" name="Content Placeholder 2">
            <a:extLst>
              <a:ext uri="{FF2B5EF4-FFF2-40B4-BE49-F238E27FC236}">
                <a16:creationId xmlns:a16="http://schemas.microsoft.com/office/drawing/2014/main" id="{FC6E151A-9EDF-1F4E-AB29-BC669F445A86}"/>
              </a:ext>
            </a:extLst>
          </p:cNvPr>
          <p:cNvSpPr txBox="1">
            <a:spLocks/>
          </p:cNvSpPr>
          <p:nvPr/>
        </p:nvSpPr>
        <p:spPr>
          <a:xfrm>
            <a:off x="112062" y="1375213"/>
            <a:ext cx="5857307" cy="2246527"/>
          </a:xfrm>
          <a:prstGeom prst="rect">
            <a:avLst/>
          </a:prstGeom>
          <a:solidFill>
            <a:schemeClr val="accent6">
              <a:lumMod val="20000"/>
              <a:lumOff val="80000"/>
            </a:schemeClr>
          </a:solidFill>
          <a:ln>
            <a:solidFill>
              <a:schemeClr val="accent6">
                <a:lumMod val="20000"/>
                <a:lumOff val="8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dirty="0"/>
              <a:t>PostgreSQL is one of several </a:t>
            </a:r>
            <a:r>
              <a:rPr lang="en-IN" sz="1600" dirty="0">
                <a:solidFill>
                  <a:schemeClr val="accent1">
                    <a:lumMod val="75000"/>
                  </a:schemeClr>
                </a:solidFill>
              </a:rPr>
              <a:t>free</a:t>
            </a:r>
            <a:r>
              <a:rPr lang="en-IN" sz="1600" dirty="0"/>
              <a:t> popular databases, and it is frequently used for web databases. </a:t>
            </a:r>
          </a:p>
          <a:p>
            <a:r>
              <a:rPr lang="en-IN" sz="1600" dirty="0"/>
              <a:t>It supports </a:t>
            </a:r>
            <a:r>
              <a:rPr lang="en-IN" sz="1600" dirty="0">
                <a:solidFill>
                  <a:schemeClr val="accent1">
                    <a:lumMod val="75000"/>
                  </a:schemeClr>
                </a:solidFill>
              </a:rPr>
              <a:t>JSON</a:t>
            </a:r>
            <a:r>
              <a:rPr lang="en-IN" sz="1600" dirty="0"/>
              <a:t>. It allows users to manage </a:t>
            </a:r>
            <a:r>
              <a:rPr lang="en-IN" sz="1600" dirty="0">
                <a:solidFill>
                  <a:schemeClr val="accent1">
                    <a:lumMod val="75000"/>
                  </a:schemeClr>
                </a:solidFill>
              </a:rPr>
              <a:t>both structured and unstructured data</a:t>
            </a:r>
            <a:r>
              <a:rPr lang="en-IN" sz="1600" dirty="0"/>
              <a:t>.</a:t>
            </a:r>
          </a:p>
          <a:p>
            <a:r>
              <a:rPr lang="en-IN" sz="1600" dirty="0"/>
              <a:t>Ideal for: Organizations with a limited budget that want the ability to select their interface and use JSON.</a:t>
            </a:r>
          </a:p>
          <a:p>
            <a:endParaRPr lang="en-IN" sz="1600" dirty="0"/>
          </a:p>
          <a:p>
            <a:endParaRPr lang="en-US" sz="1600" dirty="0"/>
          </a:p>
        </p:txBody>
      </p:sp>
      <p:sp>
        <p:nvSpPr>
          <p:cNvPr id="5" name="Rectangle 4">
            <a:extLst>
              <a:ext uri="{FF2B5EF4-FFF2-40B4-BE49-F238E27FC236}">
                <a16:creationId xmlns:a16="http://schemas.microsoft.com/office/drawing/2014/main" id="{88F541B8-E459-1748-89F5-44C0DC2CF65A}"/>
              </a:ext>
            </a:extLst>
          </p:cNvPr>
          <p:cNvSpPr/>
          <p:nvPr/>
        </p:nvSpPr>
        <p:spPr>
          <a:xfrm>
            <a:off x="219074" y="878168"/>
            <a:ext cx="4448175" cy="461665"/>
          </a:xfrm>
          <a:prstGeom prst="rect">
            <a:avLst/>
          </a:prstGeom>
          <a:noFill/>
        </p:spPr>
        <p:txBody>
          <a:bodyPr wrap="square">
            <a:spAutoFit/>
          </a:bodyPr>
          <a:lstStyle/>
          <a:p>
            <a:r>
              <a:rPr lang="en-US" sz="2400" dirty="0">
                <a:solidFill>
                  <a:schemeClr val="accent1">
                    <a:lumMod val="50000"/>
                  </a:schemeClr>
                </a:solidFill>
              </a:rPr>
              <a:t>5. PostgreSQL</a:t>
            </a:r>
          </a:p>
        </p:txBody>
      </p:sp>
      <p:cxnSp>
        <p:nvCxnSpPr>
          <p:cNvPr id="10" name="Straight Connector 9">
            <a:extLst>
              <a:ext uri="{FF2B5EF4-FFF2-40B4-BE49-F238E27FC236}">
                <a16:creationId xmlns:a16="http://schemas.microsoft.com/office/drawing/2014/main" id="{18D73792-7739-8B4C-B2F3-3269AEAB55FA}"/>
              </a:ext>
            </a:extLst>
          </p:cNvPr>
          <p:cNvCxnSpPr>
            <a:cxnSpLocks/>
          </p:cNvCxnSpPr>
          <p:nvPr/>
        </p:nvCxnSpPr>
        <p:spPr>
          <a:xfrm>
            <a:off x="6094876" y="1183761"/>
            <a:ext cx="0" cy="5537714"/>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D609D9D-81F7-1D45-94BB-67AA6FD1E1A6}"/>
              </a:ext>
            </a:extLst>
          </p:cNvPr>
          <p:cNvSpPr txBox="1">
            <a:spLocks/>
          </p:cNvSpPr>
          <p:nvPr/>
        </p:nvSpPr>
        <p:spPr>
          <a:xfrm>
            <a:off x="6222631" y="1332473"/>
            <a:ext cx="5857307" cy="2289268"/>
          </a:xfrm>
          <a:prstGeom prst="rect">
            <a:avLst/>
          </a:prstGeom>
          <a:solidFill>
            <a:schemeClr val="accent1">
              <a:lumMod val="20000"/>
              <a:lumOff val="80000"/>
            </a:schemeClr>
          </a:solidFill>
          <a:ln>
            <a:solidFill>
              <a:schemeClr val="accent6">
                <a:lumMod val="60000"/>
                <a:lumOff val="4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dirty="0"/>
              <a:t>MongoDB is designed for applications that use </a:t>
            </a:r>
            <a:r>
              <a:rPr lang="en-IN" sz="1600" dirty="0">
                <a:solidFill>
                  <a:schemeClr val="accent1">
                    <a:lumMod val="75000"/>
                  </a:schemeClr>
                </a:solidFill>
              </a:rPr>
              <a:t>both structured and unstructured data</a:t>
            </a:r>
            <a:r>
              <a:rPr lang="en-IN" sz="1600" dirty="0"/>
              <a:t>. </a:t>
            </a:r>
          </a:p>
          <a:p>
            <a:r>
              <a:rPr lang="en-IN" sz="1600" dirty="0">
                <a:solidFill>
                  <a:schemeClr val="accent1">
                    <a:lumMod val="75000"/>
                  </a:schemeClr>
                </a:solidFill>
              </a:rPr>
              <a:t>Free and commercial </a:t>
            </a:r>
            <a:r>
              <a:rPr lang="en-IN" sz="1600" dirty="0"/>
              <a:t>versions available.</a:t>
            </a:r>
          </a:p>
          <a:p>
            <a:r>
              <a:rPr lang="en-IN" sz="1600" dirty="0"/>
              <a:t>It can </a:t>
            </a:r>
            <a:r>
              <a:rPr lang="en-IN" sz="1600" dirty="0">
                <a:solidFill>
                  <a:schemeClr val="accent1">
                    <a:lumMod val="75000"/>
                  </a:schemeClr>
                </a:solidFill>
              </a:rPr>
              <a:t>process</a:t>
            </a:r>
            <a:r>
              <a:rPr lang="en-IN" sz="1600" dirty="0"/>
              <a:t> a large amount of </a:t>
            </a:r>
            <a:r>
              <a:rPr lang="en-IN" sz="1600" dirty="0">
                <a:solidFill>
                  <a:schemeClr val="accent1">
                    <a:lumMod val="75000"/>
                  </a:schemeClr>
                </a:solidFill>
              </a:rPr>
              <a:t>data simultaneously </a:t>
            </a:r>
            <a:r>
              <a:rPr lang="en-IN" sz="1600" dirty="0"/>
              <a:t>and uses internal memory so the data is easily accessible.</a:t>
            </a:r>
          </a:p>
        </p:txBody>
      </p:sp>
      <p:sp>
        <p:nvSpPr>
          <p:cNvPr id="12" name="Rectangle 11">
            <a:extLst>
              <a:ext uri="{FF2B5EF4-FFF2-40B4-BE49-F238E27FC236}">
                <a16:creationId xmlns:a16="http://schemas.microsoft.com/office/drawing/2014/main" id="{9F88C3C5-D7ED-3D4A-BD07-04B1B57F8852}"/>
              </a:ext>
            </a:extLst>
          </p:cNvPr>
          <p:cNvSpPr/>
          <p:nvPr/>
        </p:nvSpPr>
        <p:spPr>
          <a:xfrm>
            <a:off x="6094876" y="870808"/>
            <a:ext cx="4448175" cy="461665"/>
          </a:xfrm>
          <a:prstGeom prst="rect">
            <a:avLst/>
          </a:prstGeom>
          <a:noFill/>
        </p:spPr>
        <p:txBody>
          <a:bodyPr wrap="square">
            <a:spAutoFit/>
          </a:bodyPr>
          <a:lstStyle/>
          <a:p>
            <a:r>
              <a:rPr lang="en-US" sz="2400" dirty="0">
                <a:solidFill>
                  <a:schemeClr val="accent1">
                    <a:lumMod val="50000"/>
                  </a:schemeClr>
                </a:solidFill>
              </a:rPr>
              <a:t>6. MongoDB</a:t>
            </a:r>
          </a:p>
        </p:txBody>
      </p:sp>
      <p:sp>
        <p:nvSpPr>
          <p:cNvPr id="18" name="Content Placeholder 2">
            <a:extLst>
              <a:ext uri="{FF2B5EF4-FFF2-40B4-BE49-F238E27FC236}">
                <a16:creationId xmlns:a16="http://schemas.microsoft.com/office/drawing/2014/main" id="{E6AA8C79-24B7-FD41-A566-816095B11C5A}"/>
              </a:ext>
            </a:extLst>
          </p:cNvPr>
          <p:cNvSpPr txBox="1">
            <a:spLocks/>
          </p:cNvSpPr>
          <p:nvPr/>
        </p:nvSpPr>
        <p:spPr>
          <a:xfrm>
            <a:off x="109815" y="4100091"/>
            <a:ext cx="5857307" cy="2246527"/>
          </a:xfrm>
          <a:prstGeom prst="rect">
            <a:avLst/>
          </a:prstGeom>
          <a:solidFill>
            <a:schemeClr val="accent3">
              <a:lumMod val="20000"/>
              <a:lumOff val="80000"/>
            </a:schemeClr>
          </a:solidFill>
          <a:ln>
            <a:solidFill>
              <a:schemeClr val="accent6">
                <a:lumMod val="20000"/>
                <a:lumOff val="8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dirty="0"/>
              <a:t>MariaDB is a highly available and scalable database management system.</a:t>
            </a:r>
          </a:p>
          <a:p>
            <a:r>
              <a:rPr lang="en-IN" sz="1600" dirty="0"/>
              <a:t>It is available as </a:t>
            </a:r>
            <a:r>
              <a:rPr lang="en-IN" sz="1600" dirty="0">
                <a:solidFill>
                  <a:schemeClr val="accent1">
                    <a:lumMod val="75000"/>
                  </a:schemeClr>
                </a:solidFill>
              </a:rPr>
              <a:t>free</a:t>
            </a:r>
            <a:r>
              <a:rPr lang="en-IN" sz="1600" dirty="0"/>
              <a:t> and also offers </a:t>
            </a:r>
            <a:r>
              <a:rPr lang="en-IN" sz="1600" dirty="0">
                <a:solidFill>
                  <a:schemeClr val="accent1">
                    <a:lumMod val="75000"/>
                  </a:schemeClr>
                </a:solidFill>
              </a:rPr>
              <a:t>paid</a:t>
            </a:r>
            <a:r>
              <a:rPr lang="en-IN" sz="1600" dirty="0"/>
              <a:t> versions. </a:t>
            </a:r>
          </a:p>
          <a:p>
            <a:r>
              <a:rPr lang="en-IN" sz="1600" dirty="0"/>
              <a:t>Ideal for: Organizations looking for an </a:t>
            </a:r>
            <a:r>
              <a:rPr lang="en-IN" sz="1600" dirty="0">
                <a:solidFill>
                  <a:schemeClr val="accent1">
                    <a:lumMod val="75000"/>
                  </a:schemeClr>
                </a:solidFill>
              </a:rPr>
              <a:t>affordable MySQL alternative</a:t>
            </a:r>
            <a:r>
              <a:rPr lang="en-IN" sz="1600" dirty="0"/>
              <a:t>.</a:t>
            </a:r>
            <a:endParaRPr lang="en-US" sz="1600" dirty="0"/>
          </a:p>
        </p:txBody>
      </p:sp>
      <p:sp>
        <p:nvSpPr>
          <p:cNvPr id="19" name="Rectangle 18">
            <a:extLst>
              <a:ext uri="{FF2B5EF4-FFF2-40B4-BE49-F238E27FC236}">
                <a16:creationId xmlns:a16="http://schemas.microsoft.com/office/drawing/2014/main" id="{EA108EEA-FA60-FC42-BB2E-3B883BFB09EC}"/>
              </a:ext>
            </a:extLst>
          </p:cNvPr>
          <p:cNvSpPr/>
          <p:nvPr/>
        </p:nvSpPr>
        <p:spPr>
          <a:xfrm>
            <a:off x="216827" y="3603046"/>
            <a:ext cx="4448175" cy="461665"/>
          </a:xfrm>
          <a:prstGeom prst="rect">
            <a:avLst/>
          </a:prstGeom>
          <a:noFill/>
        </p:spPr>
        <p:txBody>
          <a:bodyPr wrap="square">
            <a:spAutoFit/>
          </a:bodyPr>
          <a:lstStyle/>
          <a:p>
            <a:r>
              <a:rPr lang="en-US" sz="2400" dirty="0">
                <a:solidFill>
                  <a:schemeClr val="accent1">
                    <a:lumMod val="50000"/>
                  </a:schemeClr>
                </a:solidFill>
              </a:rPr>
              <a:t>7. MariaDB</a:t>
            </a:r>
          </a:p>
        </p:txBody>
      </p:sp>
      <p:sp>
        <p:nvSpPr>
          <p:cNvPr id="23" name="Content Placeholder 2">
            <a:extLst>
              <a:ext uri="{FF2B5EF4-FFF2-40B4-BE49-F238E27FC236}">
                <a16:creationId xmlns:a16="http://schemas.microsoft.com/office/drawing/2014/main" id="{0D7B5A5D-71CD-5749-A1B0-CF8269148547}"/>
              </a:ext>
            </a:extLst>
          </p:cNvPr>
          <p:cNvSpPr txBox="1">
            <a:spLocks/>
          </p:cNvSpPr>
          <p:nvPr/>
        </p:nvSpPr>
        <p:spPr>
          <a:xfrm>
            <a:off x="6199642" y="4083406"/>
            <a:ext cx="5857307" cy="2289268"/>
          </a:xfrm>
          <a:prstGeom prst="rect">
            <a:avLst/>
          </a:prstGeom>
          <a:solidFill>
            <a:schemeClr val="accent2">
              <a:lumMod val="20000"/>
              <a:lumOff val="80000"/>
            </a:schemeClr>
          </a:solidFill>
          <a:ln>
            <a:solidFill>
              <a:schemeClr val="accent6">
                <a:lumMod val="60000"/>
                <a:lumOff val="4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dirty="0"/>
              <a:t>SQLite is used as a database system </a:t>
            </a:r>
            <a:r>
              <a:rPr lang="en-IN" sz="1600" dirty="0">
                <a:solidFill>
                  <a:schemeClr val="accent1">
                    <a:lumMod val="75000"/>
                  </a:schemeClr>
                </a:solidFill>
              </a:rPr>
              <a:t>for mobiles</a:t>
            </a:r>
            <a:r>
              <a:rPr lang="en-IN" sz="1600" dirty="0"/>
              <a:t>.</a:t>
            </a:r>
          </a:p>
          <a:p>
            <a:r>
              <a:rPr lang="en-IN" sz="1600" dirty="0"/>
              <a:t>It does </a:t>
            </a:r>
            <a:r>
              <a:rPr lang="en-IN" sz="1600" dirty="0">
                <a:solidFill>
                  <a:schemeClr val="accent1">
                    <a:lumMod val="75000"/>
                  </a:schemeClr>
                </a:solidFill>
              </a:rPr>
              <a:t>not need much space </a:t>
            </a:r>
            <a:r>
              <a:rPr lang="en-IN" sz="1600" dirty="0"/>
              <a:t>hence, it can be used for storing small to medium size websites.</a:t>
            </a:r>
          </a:p>
          <a:p>
            <a:r>
              <a:rPr lang="en-IN" sz="1600" dirty="0"/>
              <a:t>It is </a:t>
            </a:r>
            <a:r>
              <a:rPr lang="en-IN" sz="1600" dirty="0">
                <a:solidFill>
                  <a:schemeClr val="accent1">
                    <a:lumMod val="75000"/>
                  </a:schemeClr>
                </a:solidFill>
              </a:rPr>
              <a:t>fast</a:t>
            </a:r>
            <a:r>
              <a:rPr lang="en-IN" sz="1600" dirty="0"/>
              <a:t> and does </a:t>
            </a:r>
            <a:r>
              <a:rPr lang="en-IN" sz="1600" dirty="0">
                <a:solidFill>
                  <a:schemeClr val="accent1">
                    <a:lumMod val="75000"/>
                  </a:schemeClr>
                </a:solidFill>
              </a:rPr>
              <a:t>not need to set up</a:t>
            </a:r>
            <a:r>
              <a:rPr lang="en-IN" sz="1600" dirty="0"/>
              <a:t>.</a:t>
            </a:r>
          </a:p>
        </p:txBody>
      </p:sp>
      <p:sp>
        <p:nvSpPr>
          <p:cNvPr id="24" name="Rectangle 23">
            <a:extLst>
              <a:ext uri="{FF2B5EF4-FFF2-40B4-BE49-F238E27FC236}">
                <a16:creationId xmlns:a16="http://schemas.microsoft.com/office/drawing/2014/main" id="{DB6B29EF-5750-0442-BCB8-1FBC5D51C869}"/>
              </a:ext>
            </a:extLst>
          </p:cNvPr>
          <p:cNvSpPr/>
          <p:nvPr/>
        </p:nvSpPr>
        <p:spPr>
          <a:xfrm>
            <a:off x="6071887" y="3621741"/>
            <a:ext cx="4448175" cy="461665"/>
          </a:xfrm>
          <a:prstGeom prst="rect">
            <a:avLst/>
          </a:prstGeom>
          <a:noFill/>
        </p:spPr>
        <p:txBody>
          <a:bodyPr wrap="square">
            <a:spAutoFit/>
          </a:bodyPr>
          <a:lstStyle/>
          <a:p>
            <a:r>
              <a:rPr lang="en-US" sz="2400" dirty="0">
                <a:solidFill>
                  <a:schemeClr val="accent1">
                    <a:lumMod val="50000"/>
                  </a:schemeClr>
                </a:solidFill>
              </a:rPr>
              <a:t>8. </a:t>
            </a:r>
            <a:r>
              <a:rPr lang="en-IN" sz="2400" dirty="0">
                <a:solidFill>
                  <a:schemeClr val="accent1">
                    <a:lumMod val="50000"/>
                  </a:schemeClr>
                </a:solidFill>
              </a:rPr>
              <a:t>SQLite</a:t>
            </a:r>
            <a:endParaRPr lang="en-US" sz="2400" dirty="0">
              <a:solidFill>
                <a:schemeClr val="accent1">
                  <a:lumMod val="50000"/>
                </a:schemeClr>
              </a:solidFill>
            </a:endParaRPr>
          </a:p>
        </p:txBody>
      </p:sp>
      <p:pic>
        <p:nvPicPr>
          <p:cNvPr id="13" name="Picture 12">
            <a:extLst>
              <a:ext uri="{FF2B5EF4-FFF2-40B4-BE49-F238E27FC236}">
                <a16:creationId xmlns:a16="http://schemas.microsoft.com/office/drawing/2014/main" id="{67FECD5E-8A0B-5042-83E0-9F827BEC2ED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23234" y="2838425"/>
            <a:ext cx="819731" cy="754152"/>
          </a:xfrm>
          <a:prstGeom prst="rect">
            <a:avLst/>
          </a:prstGeom>
        </p:spPr>
      </p:pic>
      <p:pic>
        <p:nvPicPr>
          <p:cNvPr id="14" name="Picture 13">
            <a:extLst>
              <a:ext uri="{FF2B5EF4-FFF2-40B4-BE49-F238E27FC236}">
                <a16:creationId xmlns:a16="http://schemas.microsoft.com/office/drawing/2014/main" id="{1C44E2B1-E5A2-0A4E-8388-2079FE3D6F7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10293" y="2884491"/>
            <a:ext cx="1868214" cy="506418"/>
          </a:xfrm>
          <a:prstGeom prst="rect">
            <a:avLst/>
          </a:prstGeom>
        </p:spPr>
      </p:pic>
      <p:pic>
        <p:nvPicPr>
          <p:cNvPr id="3" name="Picture 2">
            <a:extLst>
              <a:ext uri="{FF2B5EF4-FFF2-40B4-BE49-F238E27FC236}">
                <a16:creationId xmlns:a16="http://schemas.microsoft.com/office/drawing/2014/main" id="{FC7F21A1-9B26-5C44-8B86-48E04E139F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50435" y="5223354"/>
            <a:ext cx="888631" cy="888631"/>
          </a:xfrm>
          <a:prstGeom prst="rect">
            <a:avLst/>
          </a:prstGeom>
        </p:spPr>
      </p:pic>
      <p:pic>
        <p:nvPicPr>
          <p:cNvPr id="6" name="Picture 5">
            <a:extLst>
              <a:ext uri="{FF2B5EF4-FFF2-40B4-BE49-F238E27FC236}">
                <a16:creationId xmlns:a16="http://schemas.microsoft.com/office/drawing/2014/main" id="{C7CC967C-C3AA-A844-8F26-832E1DF6789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79686" y="5484026"/>
            <a:ext cx="1705567" cy="807302"/>
          </a:xfrm>
          <a:prstGeom prst="rect">
            <a:avLst/>
          </a:prstGeom>
        </p:spPr>
      </p:pic>
      <p:sp>
        <p:nvSpPr>
          <p:cNvPr id="7" name="Slide Number Placeholder 6">
            <a:extLst>
              <a:ext uri="{FF2B5EF4-FFF2-40B4-BE49-F238E27FC236}">
                <a16:creationId xmlns:a16="http://schemas.microsoft.com/office/drawing/2014/main" id="{992F66D3-5CAE-3045-BE43-0A6BB8E731F6}"/>
              </a:ext>
            </a:extLst>
          </p:cNvPr>
          <p:cNvSpPr>
            <a:spLocks noGrp="1"/>
          </p:cNvSpPr>
          <p:nvPr>
            <p:ph type="sldNum" sz="quarter" idx="12"/>
          </p:nvPr>
        </p:nvSpPr>
        <p:spPr/>
        <p:txBody>
          <a:bodyPr/>
          <a:lstStyle/>
          <a:p>
            <a:fld id="{30E048A5-8DD6-994D-BB65-E81D2E1286B5}" type="slidenum">
              <a:rPr lang="en-US" smtClean="0"/>
              <a:t>24</a:t>
            </a:fld>
            <a:endParaRPr lang="en-US" dirty="0"/>
          </a:p>
        </p:txBody>
      </p:sp>
    </p:spTree>
    <p:extLst>
      <p:ext uri="{BB962C8B-B14F-4D97-AF65-F5344CB8AC3E}">
        <p14:creationId xmlns:p14="http://schemas.microsoft.com/office/powerpoint/2010/main" val="1521622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03A73D6-AEF6-6B42-A61A-1DAD39490E6B}"/>
              </a:ext>
            </a:extLst>
          </p:cNvPr>
          <p:cNvGrpSpPr/>
          <p:nvPr/>
        </p:nvGrpSpPr>
        <p:grpSpPr>
          <a:xfrm>
            <a:off x="1586576" y="2333765"/>
            <a:ext cx="9018847" cy="2190469"/>
            <a:chOff x="4975044" y="1796142"/>
            <a:chExt cx="6950356" cy="4800601"/>
          </a:xfrm>
        </p:grpSpPr>
        <p:sp>
          <p:nvSpPr>
            <p:cNvPr id="6" name="Rectangle 5">
              <a:extLst>
                <a:ext uri="{FF2B5EF4-FFF2-40B4-BE49-F238E27FC236}">
                  <a16:creationId xmlns:a16="http://schemas.microsoft.com/office/drawing/2014/main" id="{86BD9F44-5767-D046-905F-504FB1E47AA8}"/>
                </a:ext>
              </a:extLst>
            </p:cNvPr>
            <p:cNvSpPr/>
            <p:nvPr/>
          </p:nvSpPr>
          <p:spPr bwMode="auto">
            <a:xfrm>
              <a:off x="4975044" y="1796142"/>
              <a:ext cx="6950356" cy="4800601"/>
            </a:xfrm>
            <a:prstGeom prst="rect">
              <a:avLst/>
            </a:prstGeom>
            <a:gradFill flip="none" rotWithShape="1">
              <a:gsLst>
                <a:gs pos="0">
                  <a:srgbClr val="17687B"/>
                </a:gs>
                <a:gs pos="50000">
                  <a:srgbClr val="67BEE8"/>
                </a:gs>
                <a:gs pos="100000">
                  <a:srgbClr val="007698"/>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914598">
                <a:defRPr/>
              </a:pPr>
              <a:endParaRPr lang="en-US" sz="1867" dirty="0">
                <a:solidFill>
                  <a:srgbClr val="000000"/>
                </a:solidFill>
                <a:latin typeface="IBM Plex Sans" charset="0"/>
                <a:ea typeface="IBM Plex Sans" charset="0"/>
                <a:cs typeface="IBM Plex Sans" charset="0"/>
                <a:sym typeface="Arial"/>
              </a:endParaRPr>
            </a:p>
          </p:txBody>
        </p:sp>
        <p:sp>
          <p:nvSpPr>
            <p:cNvPr id="7" name="Rectangle 6">
              <a:extLst>
                <a:ext uri="{FF2B5EF4-FFF2-40B4-BE49-F238E27FC236}">
                  <a16:creationId xmlns:a16="http://schemas.microsoft.com/office/drawing/2014/main" id="{DCDE5193-DB25-0348-8185-E1A9A1689530}"/>
                </a:ext>
              </a:extLst>
            </p:cNvPr>
            <p:cNvSpPr/>
            <p:nvPr/>
          </p:nvSpPr>
          <p:spPr>
            <a:xfrm>
              <a:off x="5113003" y="3550110"/>
              <a:ext cx="6812397" cy="1416490"/>
            </a:xfrm>
            <a:prstGeom prst="rect">
              <a:avLst/>
            </a:prstGeom>
          </p:spPr>
          <p:txBody>
            <a:bodyPr wrap="square">
              <a:spAutoFit/>
            </a:bodyPr>
            <a:lstStyle/>
            <a:p>
              <a:pPr algn="ctr"/>
              <a:r>
                <a:rPr lang="en-US" sz="3600" dirty="0">
                  <a:solidFill>
                    <a:schemeClr val="bg1"/>
                  </a:solidFill>
                  <a:latin typeface="Calibri" panose="020F0502020204030204" pitchFamily="34" charset="0"/>
                  <a:ea typeface="IBM Plex Sans" charset="0"/>
                  <a:cs typeface="Calibri" panose="020F0502020204030204" pitchFamily="34" charset="0"/>
                </a:rPr>
                <a:t>REDIS</a:t>
              </a:r>
            </a:p>
          </p:txBody>
        </p:sp>
      </p:grpSp>
      <p:pic>
        <p:nvPicPr>
          <p:cNvPr id="10" name="Picture 9">
            <a:extLst>
              <a:ext uri="{FF2B5EF4-FFF2-40B4-BE49-F238E27FC236}">
                <a16:creationId xmlns:a16="http://schemas.microsoft.com/office/drawing/2014/main" id="{08D98B26-37CB-A145-BD69-9F021B3B50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7250" y="5099971"/>
            <a:ext cx="1824151" cy="742734"/>
          </a:xfrm>
          <a:prstGeom prst="rect">
            <a:avLst/>
          </a:prstGeom>
        </p:spPr>
      </p:pic>
      <p:sp>
        <p:nvSpPr>
          <p:cNvPr id="2" name="Slide Number Placeholder 1">
            <a:extLst>
              <a:ext uri="{FF2B5EF4-FFF2-40B4-BE49-F238E27FC236}">
                <a16:creationId xmlns:a16="http://schemas.microsoft.com/office/drawing/2014/main" id="{B251FE17-6D94-F744-9B91-24DD65ACE5E7}"/>
              </a:ext>
            </a:extLst>
          </p:cNvPr>
          <p:cNvSpPr>
            <a:spLocks noGrp="1"/>
          </p:cNvSpPr>
          <p:nvPr>
            <p:ph type="sldNum" sz="quarter" idx="12"/>
          </p:nvPr>
        </p:nvSpPr>
        <p:spPr/>
        <p:txBody>
          <a:bodyPr/>
          <a:lstStyle/>
          <a:p>
            <a:fld id="{30E048A5-8DD6-994D-BB65-E81D2E1286B5}" type="slidenum">
              <a:rPr lang="en-US" smtClean="0"/>
              <a:t>25</a:t>
            </a:fld>
            <a:endParaRPr lang="en-US"/>
          </a:p>
        </p:txBody>
      </p:sp>
    </p:spTree>
    <p:extLst>
      <p:ext uri="{BB962C8B-B14F-4D97-AF65-F5344CB8AC3E}">
        <p14:creationId xmlns:p14="http://schemas.microsoft.com/office/powerpoint/2010/main" val="1073032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A0A07-DF46-854A-BAB7-78D51E46D2B6}"/>
              </a:ext>
            </a:extLst>
          </p:cNvPr>
          <p:cNvSpPr>
            <a:spLocks noGrp="1"/>
          </p:cNvSpPr>
          <p:nvPr>
            <p:ph type="title"/>
          </p:nvPr>
        </p:nvSpPr>
        <p:spPr/>
        <p:txBody>
          <a:bodyPr>
            <a:normAutofit fontScale="90000"/>
          </a:bodyPr>
          <a:lstStyle/>
          <a:p>
            <a:r>
              <a:rPr lang="en-US" dirty="0"/>
              <a:t>Redis </a:t>
            </a:r>
            <a:r>
              <a:rPr lang="en-US" dirty="0">
                <a:solidFill>
                  <a:schemeClr val="accent1">
                    <a:lumMod val="50000"/>
                  </a:schemeClr>
                </a:solidFill>
              </a:rPr>
              <a:t>(REmote DIctionary Server)</a:t>
            </a:r>
            <a:endParaRPr lang="en-US" dirty="0"/>
          </a:p>
        </p:txBody>
      </p:sp>
      <p:sp>
        <p:nvSpPr>
          <p:cNvPr id="3" name="Content Placeholder 2">
            <a:extLst>
              <a:ext uri="{FF2B5EF4-FFF2-40B4-BE49-F238E27FC236}">
                <a16:creationId xmlns:a16="http://schemas.microsoft.com/office/drawing/2014/main" id="{3256830E-A272-4B4F-885E-6A5C4C98D91F}"/>
              </a:ext>
            </a:extLst>
          </p:cNvPr>
          <p:cNvSpPr>
            <a:spLocks noGrp="1"/>
          </p:cNvSpPr>
          <p:nvPr>
            <p:ph idx="1"/>
          </p:nvPr>
        </p:nvSpPr>
        <p:spPr>
          <a:xfrm>
            <a:off x="1413123" y="4762247"/>
            <a:ext cx="9365754" cy="1594103"/>
          </a:xfrm>
          <a:ln>
            <a:noFill/>
          </a:ln>
        </p:spPr>
        <p:txBody>
          <a:bodyPr>
            <a:normAutofit fontScale="85000" lnSpcReduction="10000"/>
          </a:bodyPr>
          <a:lstStyle/>
          <a:p>
            <a:pPr marL="0" indent="0">
              <a:lnSpc>
                <a:spcPct val="110000"/>
              </a:lnSpc>
              <a:spcBef>
                <a:spcPts val="0"/>
              </a:spcBef>
              <a:buNone/>
            </a:pPr>
            <a:r>
              <a:rPr lang="en-US" sz="6000" b="1" dirty="0">
                <a:solidFill>
                  <a:srgbClr val="12CCE6"/>
                </a:solidFill>
                <a:latin typeface="Calibri" panose="020F0502020204030204" pitchFamily="34" charset="0"/>
                <a:cs typeface="Calibri" panose="020F0502020204030204" pitchFamily="34" charset="0"/>
              </a:rPr>
              <a:t>Redis is an in-memory database</a:t>
            </a:r>
          </a:p>
        </p:txBody>
      </p:sp>
      <p:pic>
        <p:nvPicPr>
          <p:cNvPr id="4" name="Picture 3">
            <a:extLst>
              <a:ext uri="{FF2B5EF4-FFF2-40B4-BE49-F238E27FC236}">
                <a16:creationId xmlns:a16="http://schemas.microsoft.com/office/drawing/2014/main" id="{E335E65C-956E-064C-B119-88D2A80A5B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81470" y="1487502"/>
            <a:ext cx="2829060" cy="2388167"/>
          </a:xfrm>
          <a:prstGeom prst="rect">
            <a:avLst/>
          </a:prstGeom>
        </p:spPr>
      </p:pic>
      <p:sp>
        <p:nvSpPr>
          <p:cNvPr id="6" name="Slide Number Placeholder 5">
            <a:extLst>
              <a:ext uri="{FF2B5EF4-FFF2-40B4-BE49-F238E27FC236}">
                <a16:creationId xmlns:a16="http://schemas.microsoft.com/office/drawing/2014/main" id="{9F760474-D549-AC48-A5DB-132A0E7DE6BD}"/>
              </a:ext>
            </a:extLst>
          </p:cNvPr>
          <p:cNvSpPr>
            <a:spLocks noGrp="1"/>
          </p:cNvSpPr>
          <p:nvPr>
            <p:ph type="sldNum" sz="quarter" idx="12"/>
          </p:nvPr>
        </p:nvSpPr>
        <p:spPr/>
        <p:txBody>
          <a:bodyPr/>
          <a:lstStyle/>
          <a:p>
            <a:fld id="{30E048A5-8DD6-994D-BB65-E81D2E1286B5}" type="slidenum">
              <a:rPr lang="en-US" smtClean="0"/>
              <a:t>26</a:t>
            </a:fld>
            <a:endParaRPr lang="en-US" dirty="0"/>
          </a:p>
        </p:txBody>
      </p:sp>
    </p:spTree>
    <p:extLst>
      <p:ext uri="{BB962C8B-B14F-4D97-AF65-F5344CB8AC3E}">
        <p14:creationId xmlns:p14="http://schemas.microsoft.com/office/powerpoint/2010/main" val="3064912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752D03-82DA-9045-87D9-9AC9D294142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0E048A5-8DD6-994D-BB65-E81D2E1286B5}" type="slidenum">
              <a:rPr lang="en-US">
                <a:solidFill>
                  <a:srgbClr val="898989"/>
                </a:solidFill>
              </a:rPr>
              <a:pPr>
                <a:spcAft>
                  <a:spcPts val="600"/>
                </a:spcAft>
              </a:pPr>
              <a:t>27</a:t>
            </a:fld>
            <a:endParaRPr lang="en-US">
              <a:solidFill>
                <a:srgbClr val="898989"/>
              </a:solidFill>
            </a:endParaRPr>
          </a:p>
        </p:txBody>
      </p:sp>
      <p:sp>
        <p:nvSpPr>
          <p:cNvPr id="31" name="TextBox 30">
            <a:extLst>
              <a:ext uri="{FF2B5EF4-FFF2-40B4-BE49-F238E27FC236}">
                <a16:creationId xmlns:a16="http://schemas.microsoft.com/office/drawing/2014/main" id="{BA9E7FF9-639A-4842-853D-E6F9D7ADBB1F}"/>
              </a:ext>
            </a:extLst>
          </p:cNvPr>
          <p:cNvSpPr txBox="1"/>
          <p:nvPr/>
        </p:nvSpPr>
        <p:spPr>
          <a:xfrm>
            <a:off x="16350" y="1"/>
            <a:ext cx="5093531" cy="584775"/>
          </a:xfrm>
          <a:prstGeom prst="rect">
            <a:avLst/>
          </a:prstGeom>
          <a:noFill/>
        </p:spPr>
        <p:txBody>
          <a:bodyPr wrap="square" rtlCol="0">
            <a:spAutoFit/>
          </a:bodyPr>
          <a:lstStyle/>
          <a:p>
            <a:r>
              <a:rPr lang="en-US" sz="2900" dirty="0">
                <a:solidFill>
                  <a:schemeClr val="bg1"/>
                </a:solidFill>
                <a:latin typeface="Calibri" panose="020F0502020204030204" pitchFamily="34" charset="0"/>
                <a:ea typeface="+mj-ea"/>
                <a:cs typeface="Calibri" panose="020F0502020204030204" pitchFamily="34" charset="0"/>
              </a:rPr>
              <a:t>In-Memory</a:t>
            </a:r>
            <a:r>
              <a:rPr lang="en-US" sz="3200" b="1" dirty="0"/>
              <a:t> </a:t>
            </a:r>
            <a:r>
              <a:rPr lang="en-US" sz="2900" dirty="0">
                <a:solidFill>
                  <a:schemeClr val="bg1"/>
                </a:solidFill>
                <a:latin typeface="Calibri" panose="020F0502020204030204" pitchFamily="34" charset="0"/>
                <a:ea typeface="+mj-ea"/>
                <a:cs typeface="Calibri" panose="020F0502020204030204" pitchFamily="34" charset="0"/>
              </a:rPr>
              <a:t>Databases</a:t>
            </a:r>
          </a:p>
        </p:txBody>
      </p:sp>
      <p:sp>
        <p:nvSpPr>
          <p:cNvPr id="11" name="Rectangle 10">
            <a:extLst>
              <a:ext uri="{FF2B5EF4-FFF2-40B4-BE49-F238E27FC236}">
                <a16:creationId xmlns:a16="http://schemas.microsoft.com/office/drawing/2014/main" id="{CE86C16C-8A0F-8E4F-89C8-A1D621CEB07E}"/>
              </a:ext>
            </a:extLst>
          </p:cNvPr>
          <p:cNvSpPr/>
          <p:nvPr/>
        </p:nvSpPr>
        <p:spPr>
          <a:xfrm>
            <a:off x="197891" y="2024801"/>
            <a:ext cx="2112579" cy="1213945"/>
          </a:xfrm>
          <a:prstGeom prst="rect">
            <a:avLst/>
          </a:prstGeom>
          <a:solidFill>
            <a:srgbClr val="12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In-Memory Database </a:t>
            </a:r>
          </a:p>
        </p:txBody>
      </p:sp>
      <p:cxnSp>
        <p:nvCxnSpPr>
          <p:cNvPr id="16" name="Straight Arrow Connector 15">
            <a:extLst>
              <a:ext uri="{FF2B5EF4-FFF2-40B4-BE49-F238E27FC236}">
                <a16:creationId xmlns:a16="http://schemas.microsoft.com/office/drawing/2014/main" id="{499CB3EC-EAD7-2C43-834B-15B5B0976778}"/>
              </a:ext>
            </a:extLst>
          </p:cNvPr>
          <p:cNvCxnSpPr>
            <a:cxnSpLocks/>
          </p:cNvCxnSpPr>
          <p:nvPr/>
        </p:nvCxnSpPr>
        <p:spPr>
          <a:xfrm>
            <a:off x="2515422" y="2246539"/>
            <a:ext cx="1257850" cy="0"/>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21" name="Rectangle 20">
            <a:extLst>
              <a:ext uri="{FF2B5EF4-FFF2-40B4-BE49-F238E27FC236}">
                <a16:creationId xmlns:a16="http://schemas.microsoft.com/office/drawing/2014/main" id="{3CEE8A56-E7B9-DC4E-A472-DD8A85149641}"/>
              </a:ext>
            </a:extLst>
          </p:cNvPr>
          <p:cNvSpPr/>
          <p:nvPr/>
        </p:nvSpPr>
        <p:spPr>
          <a:xfrm>
            <a:off x="2398224" y="1794703"/>
            <a:ext cx="1375048" cy="365126"/>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chemeClr val="accent1">
                    <a:lumMod val="75000"/>
                  </a:schemeClr>
                </a:solidFill>
              </a:rPr>
              <a:t>Queries</a:t>
            </a:r>
          </a:p>
        </p:txBody>
      </p:sp>
      <p:sp>
        <p:nvSpPr>
          <p:cNvPr id="18" name="Snip Single Corner of Rectangle 17">
            <a:extLst>
              <a:ext uri="{FF2B5EF4-FFF2-40B4-BE49-F238E27FC236}">
                <a16:creationId xmlns:a16="http://schemas.microsoft.com/office/drawing/2014/main" id="{F025EDF7-44FF-A140-815C-8D950A2CD69D}"/>
              </a:ext>
            </a:extLst>
          </p:cNvPr>
          <p:cNvSpPr/>
          <p:nvPr/>
        </p:nvSpPr>
        <p:spPr>
          <a:xfrm>
            <a:off x="3978224" y="2041586"/>
            <a:ext cx="1637692" cy="1213946"/>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 Memory</a:t>
            </a:r>
          </a:p>
        </p:txBody>
      </p:sp>
      <p:cxnSp>
        <p:nvCxnSpPr>
          <p:cNvPr id="24" name="Straight Arrow Connector 23">
            <a:extLst>
              <a:ext uri="{FF2B5EF4-FFF2-40B4-BE49-F238E27FC236}">
                <a16:creationId xmlns:a16="http://schemas.microsoft.com/office/drawing/2014/main" id="{25C05D25-DD4D-AD40-A169-ECEA56A6B7CB}"/>
              </a:ext>
            </a:extLst>
          </p:cNvPr>
          <p:cNvCxnSpPr>
            <a:cxnSpLocks/>
          </p:cNvCxnSpPr>
          <p:nvPr/>
        </p:nvCxnSpPr>
        <p:spPr>
          <a:xfrm>
            <a:off x="2515422" y="2932247"/>
            <a:ext cx="1257850" cy="0"/>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25" name="Rectangle 24">
            <a:extLst>
              <a:ext uri="{FF2B5EF4-FFF2-40B4-BE49-F238E27FC236}">
                <a16:creationId xmlns:a16="http://schemas.microsoft.com/office/drawing/2014/main" id="{8CDEB107-0150-6A48-9EB2-26253F23B82F}"/>
              </a:ext>
            </a:extLst>
          </p:cNvPr>
          <p:cNvSpPr/>
          <p:nvPr/>
        </p:nvSpPr>
        <p:spPr>
          <a:xfrm>
            <a:off x="2398224" y="2480411"/>
            <a:ext cx="1375048" cy="365126"/>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chemeClr val="accent1">
                    <a:lumMod val="75000"/>
                  </a:schemeClr>
                </a:solidFill>
              </a:rPr>
              <a:t>Updates</a:t>
            </a:r>
          </a:p>
        </p:txBody>
      </p:sp>
      <p:sp>
        <p:nvSpPr>
          <p:cNvPr id="37" name="Rectangle 36">
            <a:extLst>
              <a:ext uri="{FF2B5EF4-FFF2-40B4-BE49-F238E27FC236}">
                <a16:creationId xmlns:a16="http://schemas.microsoft.com/office/drawing/2014/main" id="{80C86D97-392C-8741-BCB5-AE1CA12B2B00}"/>
              </a:ext>
            </a:extLst>
          </p:cNvPr>
          <p:cNvSpPr/>
          <p:nvPr/>
        </p:nvSpPr>
        <p:spPr>
          <a:xfrm>
            <a:off x="6449058" y="2024801"/>
            <a:ext cx="2112579" cy="1213945"/>
          </a:xfrm>
          <a:prstGeom prst="rect">
            <a:avLst/>
          </a:prstGeom>
          <a:solidFill>
            <a:srgbClr val="12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In-Memory Database </a:t>
            </a:r>
          </a:p>
        </p:txBody>
      </p:sp>
      <p:cxnSp>
        <p:nvCxnSpPr>
          <p:cNvPr id="38" name="Straight Arrow Connector 37">
            <a:extLst>
              <a:ext uri="{FF2B5EF4-FFF2-40B4-BE49-F238E27FC236}">
                <a16:creationId xmlns:a16="http://schemas.microsoft.com/office/drawing/2014/main" id="{FF22E7A3-77E1-7F4A-9853-347B07A77424}"/>
              </a:ext>
            </a:extLst>
          </p:cNvPr>
          <p:cNvCxnSpPr>
            <a:cxnSpLocks/>
          </p:cNvCxnSpPr>
          <p:nvPr/>
        </p:nvCxnSpPr>
        <p:spPr>
          <a:xfrm>
            <a:off x="8766589" y="2246539"/>
            <a:ext cx="1257850" cy="0"/>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39" name="Rectangle 38">
            <a:extLst>
              <a:ext uri="{FF2B5EF4-FFF2-40B4-BE49-F238E27FC236}">
                <a16:creationId xmlns:a16="http://schemas.microsoft.com/office/drawing/2014/main" id="{26F3E3D4-52E1-2641-BE86-BADFD9B5D54F}"/>
              </a:ext>
            </a:extLst>
          </p:cNvPr>
          <p:cNvSpPr/>
          <p:nvPr/>
        </p:nvSpPr>
        <p:spPr>
          <a:xfrm>
            <a:off x="8649391" y="1794703"/>
            <a:ext cx="1375048" cy="365126"/>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chemeClr val="accent1">
                    <a:lumMod val="75000"/>
                  </a:schemeClr>
                </a:solidFill>
              </a:rPr>
              <a:t>Queries</a:t>
            </a:r>
          </a:p>
        </p:txBody>
      </p:sp>
      <p:sp>
        <p:nvSpPr>
          <p:cNvPr id="40" name="Snip Single Corner of Rectangle 39">
            <a:extLst>
              <a:ext uri="{FF2B5EF4-FFF2-40B4-BE49-F238E27FC236}">
                <a16:creationId xmlns:a16="http://schemas.microsoft.com/office/drawing/2014/main" id="{D8657830-22A0-4146-9924-1FF4EE77F709}"/>
              </a:ext>
            </a:extLst>
          </p:cNvPr>
          <p:cNvSpPr/>
          <p:nvPr/>
        </p:nvSpPr>
        <p:spPr>
          <a:xfrm>
            <a:off x="10229391" y="2041586"/>
            <a:ext cx="1637692" cy="1213946"/>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 Memory</a:t>
            </a:r>
          </a:p>
        </p:txBody>
      </p:sp>
      <p:cxnSp>
        <p:nvCxnSpPr>
          <p:cNvPr id="42" name="Straight Arrow Connector 41">
            <a:extLst>
              <a:ext uri="{FF2B5EF4-FFF2-40B4-BE49-F238E27FC236}">
                <a16:creationId xmlns:a16="http://schemas.microsoft.com/office/drawing/2014/main" id="{3052668A-2467-7349-A63C-2C282A0869B8}"/>
              </a:ext>
            </a:extLst>
          </p:cNvPr>
          <p:cNvCxnSpPr>
            <a:cxnSpLocks/>
          </p:cNvCxnSpPr>
          <p:nvPr/>
        </p:nvCxnSpPr>
        <p:spPr>
          <a:xfrm>
            <a:off x="8766589" y="2932247"/>
            <a:ext cx="1257850" cy="0"/>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49FCB99E-DB9A-A841-98A3-4A1B9B840221}"/>
              </a:ext>
            </a:extLst>
          </p:cNvPr>
          <p:cNvSpPr/>
          <p:nvPr/>
        </p:nvSpPr>
        <p:spPr>
          <a:xfrm>
            <a:off x="8649391" y="2480411"/>
            <a:ext cx="1375048" cy="365126"/>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chemeClr val="accent1">
                    <a:lumMod val="75000"/>
                  </a:schemeClr>
                </a:solidFill>
              </a:rPr>
              <a:t>Updates</a:t>
            </a:r>
          </a:p>
        </p:txBody>
      </p:sp>
      <p:sp>
        <p:nvSpPr>
          <p:cNvPr id="46" name="Can 45">
            <a:extLst>
              <a:ext uri="{FF2B5EF4-FFF2-40B4-BE49-F238E27FC236}">
                <a16:creationId xmlns:a16="http://schemas.microsoft.com/office/drawing/2014/main" id="{39D50320-BC51-014B-A0AA-1ACF4873EBB7}"/>
              </a:ext>
            </a:extLst>
          </p:cNvPr>
          <p:cNvSpPr/>
          <p:nvPr/>
        </p:nvSpPr>
        <p:spPr>
          <a:xfrm>
            <a:off x="10302963" y="3600663"/>
            <a:ext cx="1257850" cy="1034902"/>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Transaction Log</a:t>
            </a:r>
          </a:p>
        </p:txBody>
      </p:sp>
      <p:cxnSp>
        <p:nvCxnSpPr>
          <p:cNvPr id="47" name="Straight Arrow Connector 46">
            <a:extLst>
              <a:ext uri="{FF2B5EF4-FFF2-40B4-BE49-F238E27FC236}">
                <a16:creationId xmlns:a16="http://schemas.microsoft.com/office/drawing/2014/main" id="{FDB29E5E-D99E-7E4E-A2A4-EAF6C9C8E3F4}"/>
              </a:ext>
            </a:extLst>
          </p:cNvPr>
          <p:cNvCxnSpPr>
            <a:cxnSpLocks/>
          </p:cNvCxnSpPr>
          <p:nvPr/>
        </p:nvCxnSpPr>
        <p:spPr>
          <a:xfrm>
            <a:off x="8816770" y="3421309"/>
            <a:ext cx="1412621" cy="827105"/>
          </a:xfrm>
          <a:prstGeom prst="straightConnector1">
            <a:avLst/>
          </a:prstGeom>
          <a:ln w="63500">
            <a:tailEnd type="triangle"/>
          </a:ln>
        </p:spPr>
        <p:style>
          <a:lnRef idx="3">
            <a:schemeClr val="accent1"/>
          </a:lnRef>
          <a:fillRef idx="0">
            <a:schemeClr val="accent1"/>
          </a:fillRef>
          <a:effectRef idx="2">
            <a:schemeClr val="accent1"/>
          </a:effectRef>
          <a:fontRef idx="minor">
            <a:schemeClr val="tx1"/>
          </a:fontRef>
        </p:style>
      </p:cxnSp>
      <p:sp>
        <p:nvSpPr>
          <p:cNvPr id="48" name="Rectangle 47">
            <a:extLst>
              <a:ext uri="{FF2B5EF4-FFF2-40B4-BE49-F238E27FC236}">
                <a16:creationId xmlns:a16="http://schemas.microsoft.com/office/drawing/2014/main" id="{6DC84C15-D640-2A49-8488-AFD03CAC2D35}"/>
              </a:ext>
            </a:extLst>
          </p:cNvPr>
          <p:cNvSpPr/>
          <p:nvPr/>
        </p:nvSpPr>
        <p:spPr>
          <a:xfrm rot="2037193">
            <a:off x="8882907" y="3450644"/>
            <a:ext cx="1375048" cy="365126"/>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chemeClr val="accent1">
                    <a:lumMod val="75000"/>
                  </a:schemeClr>
                </a:solidFill>
              </a:rPr>
              <a:t>Log</a:t>
            </a:r>
          </a:p>
        </p:txBody>
      </p:sp>
      <p:cxnSp>
        <p:nvCxnSpPr>
          <p:cNvPr id="35" name="Straight Connector 34">
            <a:extLst>
              <a:ext uri="{FF2B5EF4-FFF2-40B4-BE49-F238E27FC236}">
                <a16:creationId xmlns:a16="http://schemas.microsoft.com/office/drawing/2014/main" id="{B6C7B983-0C7E-1741-A65F-732F4D1FC871}"/>
              </a:ext>
            </a:extLst>
          </p:cNvPr>
          <p:cNvCxnSpPr>
            <a:cxnSpLocks/>
          </p:cNvCxnSpPr>
          <p:nvPr/>
        </p:nvCxnSpPr>
        <p:spPr>
          <a:xfrm>
            <a:off x="6096000" y="1185260"/>
            <a:ext cx="0" cy="3661710"/>
          </a:xfrm>
          <a:prstGeom prst="line">
            <a:avLst/>
          </a:prstGeom>
          <a:ln w="254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9" name="Picture 48">
            <a:extLst>
              <a:ext uri="{FF2B5EF4-FFF2-40B4-BE49-F238E27FC236}">
                <a16:creationId xmlns:a16="http://schemas.microsoft.com/office/drawing/2014/main" id="{8DF8CD9B-C8DC-5147-ABC1-358C7EC252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10470" y="4846970"/>
            <a:ext cx="6921500" cy="1879600"/>
          </a:xfrm>
          <a:prstGeom prst="rect">
            <a:avLst/>
          </a:prstGeom>
        </p:spPr>
      </p:pic>
      <p:cxnSp>
        <p:nvCxnSpPr>
          <p:cNvPr id="51" name="Straight Connector 50">
            <a:extLst>
              <a:ext uri="{FF2B5EF4-FFF2-40B4-BE49-F238E27FC236}">
                <a16:creationId xmlns:a16="http://schemas.microsoft.com/office/drawing/2014/main" id="{58C1DEE1-35F5-6E43-9FD5-0388A5391EF2}"/>
              </a:ext>
            </a:extLst>
          </p:cNvPr>
          <p:cNvCxnSpPr>
            <a:cxnSpLocks/>
          </p:cNvCxnSpPr>
          <p:nvPr/>
        </p:nvCxnSpPr>
        <p:spPr>
          <a:xfrm>
            <a:off x="378372" y="4846970"/>
            <a:ext cx="11488711" cy="0"/>
          </a:xfrm>
          <a:prstGeom prst="line">
            <a:avLst/>
          </a:prstGeom>
          <a:ln w="254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4" name="Content Placeholder 2">
            <a:extLst>
              <a:ext uri="{FF2B5EF4-FFF2-40B4-BE49-F238E27FC236}">
                <a16:creationId xmlns:a16="http://schemas.microsoft.com/office/drawing/2014/main" id="{F6F361B0-1FA1-DE4C-94F0-E63547FEFB7B}"/>
              </a:ext>
            </a:extLst>
          </p:cNvPr>
          <p:cNvSpPr>
            <a:spLocks noGrp="1"/>
          </p:cNvSpPr>
          <p:nvPr>
            <p:ph idx="1"/>
          </p:nvPr>
        </p:nvSpPr>
        <p:spPr>
          <a:xfrm>
            <a:off x="298276" y="924852"/>
            <a:ext cx="5205238" cy="520816"/>
          </a:xfrm>
        </p:spPr>
        <p:txBody>
          <a:bodyPr>
            <a:normAutofit/>
          </a:bodyPr>
          <a:lstStyle/>
          <a:p>
            <a:pPr marL="0" indent="0" algn="ctr">
              <a:buNone/>
            </a:pPr>
            <a:r>
              <a:rPr lang="en-US" dirty="0"/>
              <a:t>Without Persistence</a:t>
            </a:r>
          </a:p>
        </p:txBody>
      </p:sp>
      <p:sp>
        <p:nvSpPr>
          <p:cNvPr id="55" name="Content Placeholder 2">
            <a:extLst>
              <a:ext uri="{FF2B5EF4-FFF2-40B4-BE49-F238E27FC236}">
                <a16:creationId xmlns:a16="http://schemas.microsoft.com/office/drawing/2014/main" id="{48ADD084-B613-DE4F-8BA3-5740A0104714}"/>
              </a:ext>
            </a:extLst>
          </p:cNvPr>
          <p:cNvSpPr txBox="1">
            <a:spLocks/>
          </p:cNvSpPr>
          <p:nvPr/>
        </p:nvSpPr>
        <p:spPr>
          <a:xfrm>
            <a:off x="6688487" y="933577"/>
            <a:ext cx="5205238" cy="520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With Persistence</a:t>
            </a:r>
          </a:p>
        </p:txBody>
      </p:sp>
    </p:spTree>
    <p:extLst>
      <p:ext uri="{BB962C8B-B14F-4D97-AF65-F5344CB8AC3E}">
        <p14:creationId xmlns:p14="http://schemas.microsoft.com/office/powerpoint/2010/main" val="48376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48EE-AAB8-E54B-AADD-77162326B030}"/>
              </a:ext>
            </a:extLst>
          </p:cNvPr>
          <p:cNvSpPr>
            <a:spLocks noGrp="1"/>
          </p:cNvSpPr>
          <p:nvPr>
            <p:ph type="title"/>
          </p:nvPr>
        </p:nvSpPr>
        <p:spPr/>
        <p:txBody>
          <a:bodyPr/>
          <a:lstStyle/>
          <a:p>
            <a:r>
              <a:rPr lang="en-US" dirty="0"/>
              <a:t>Redis </a:t>
            </a:r>
            <a:r>
              <a:rPr lang="en-US" dirty="0">
                <a:solidFill>
                  <a:schemeClr val="accent1">
                    <a:lumMod val="50000"/>
                  </a:schemeClr>
                </a:solidFill>
              </a:rPr>
              <a:t>(REmote DIctionary Server)</a:t>
            </a:r>
            <a:endParaRPr lang="en-US" dirty="0"/>
          </a:p>
        </p:txBody>
      </p:sp>
      <p:sp>
        <p:nvSpPr>
          <p:cNvPr id="4" name="Slide Number Placeholder 3">
            <a:extLst>
              <a:ext uri="{FF2B5EF4-FFF2-40B4-BE49-F238E27FC236}">
                <a16:creationId xmlns:a16="http://schemas.microsoft.com/office/drawing/2014/main" id="{6202397F-C877-FD4F-8B2C-5CE1CF8D1EF8}"/>
              </a:ext>
            </a:extLst>
          </p:cNvPr>
          <p:cNvSpPr>
            <a:spLocks noGrp="1"/>
          </p:cNvSpPr>
          <p:nvPr>
            <p:ph type="sldNum" sz="quarter" idx="12"/>
          </p:nvPr>
        </p:nvSpPr>
        <p:spPr/>
        <p:txBody>
          <a:bodyPr/>
          <a:lstStyle/>
          <a:p>
            <a:fld id="{30E048A5-8DD6-994D-BB65-E81D2E1286B5}" type="slidenum">
              <a:rPr lang="en-US" smtClean="0"/>
              <a:t>28</a:t>
            </a:fld>
            <a:endParaRPr lang="en-US" dirty="0"/>
          </a:p>
        </p:txBody>
      </p:sp>
      <p:graphicFrame>
        <p:nvGraphicFramePr>
          <p:cNvPr id="5" name="Content Placeholder 2">
            <a:extLst>
              <a:ext uri="{FF2B5EF4-FFF2-40B4-BE49-F238E27FC236}">
                <a16:creationId xmlns:a16="http://schemas.microsoft.com/office/drawing/2014/main" id="{0272827C-8C1E-FC49-9753-7651A64E299E}"/>
              </a:ext>
            </a:extLst>
          </p:cNvPr>
          <p:cNvGraphicFramePr>
            <a:graphicFrameLocks/>
          </p:cNvGraphicFramePr>
          <p:nvPr>
            <p:extLst>
              <p:ext uri="{D42A27DB-BD31-4B8C-83A1-F6EECF244321}">
                <p14:modId xmlns:p14="http://schemas.microsoft.com/office/powerpoint/2010/main" val="3353498857"/>
              </p:ext>
            </p:extLst>
          </p:nvPr>
        </p:nvGraphicFramePr>
        <p:xfrm>
          <a:off x="4267200" y="805911"/>
          <a:ext cx="7440704" cy="591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431EF328-8A43-574D-9E29-F2B5BAF542B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84096" y="1208076"/>
            <a:ext cx="2829060" cy="2388167"/>
          </a:xfrm>
          <a:prstGeom prst="rect">
            <a:avLst/>
          </a:prstGeom>
        </p:spPr>
      </p:pic>
      <p:sp>
        <p:nvSpPr>
          <p:cNvPr id="7" name="Rectangle 6">
            <a:extLst>
              <a:ext uri="{FF2B5EF4-FFF2-40B4-BE49-F238E27FC236}">
                <a16:creationId xmlns:a16="http://schemas.microsoft.com/office/drawing/2014/main" id="{12C5AE17-FD84-3B4C-94C0-678293F1D2CA}"/>
              </a:ext>
            </a:extLst>
          </p:cNvPr>
          <p:cNvSpPr/>
          <p:nvPr/>
        </p:nvSpPr>
        <p:spPr>
          <a:xfrm>
            <a:off x="410107" y="4449595"/>
            <a:ext cx="2977035" cy="1200329"/>
          </a:xfrm>
          <a:prstGeom prst="rect">
            <a:avLst/>
          </a:prstGeom>
        </p:spPr>
        <p:txBody>
          <a:bodyPr wrap="square">
            <a:spAutoFit/>
          </a:bodyPr>
          <a:lstStyle/>
          <a:p>
            <a:pPr marL="285750" indent="-285750">
              <a:buFont typeface="Wingdings" pitchFamily="2" charset="2"/>
              <a:buChar char="§"/>
            </a:pPr>
            <a:r>
              <a:rPr lang="en-US" dirty="0">
                <a:latin typeface="Calibri" panose="020F0502020204030204" pitchFamily="34" charset="0"/>
                <a:cs typeface="Calibri" panose="020F0502020204030204" pitchFamily="34" charset="0"/>
              </a:rPr>
              <a:t>Release in April 10, 2009</a:t>
            </a:r>
          </a:p>
          <a:p>
            <a:pPr marL="285750" indent="-285750">
              <a:buFont typeface="Wingdings" pitchFamily="2" charset="2"/>
              <a:buChar char="§"/>
            </a:pPr>
            <a:r>
              <a:rPr lang="en-US" dirty="0">
                <a:latin typeface="Calibri" panose="020F0502020204030204" pitchFamily="34" charset="0"/>
                <a:cs typeface="Calibri" panose="020F0502020204030204" pitchFamily="34" charset="0"/>
              </a:rPr>
              <a:t>Written in ANSI C</a:t>
            </a:r>
          </a:p>
          <a:p>
            <a:pPr marL="285750" indent="-285750">
              <a:buFont typeface="Wingdings" pitchFamily="2" charset="2"/>
              <a:buChar char="§"/>
            </a:pPr>
            <a:r>
              <a:rPr lang="en-US" dirty="0">
                <a:latin typeface="Calibri" panose="020F0502020204030204" pitchFamily="34" charset="0"/>
                <a:cs typeface="Calibri" panose="020F0502020204030204" pitchFamily="34" charset="0"/>
              </a:rPr>
              <a:t>Runs on Cross Platform</a:t>
            </a:r>
          </a:p>
          <a:p>
            <a:pPr marL="285750" indent="-285750">
              <a:buFont typeface="Wingdings" pitchFamily="2" charset="2"/>
              <a:buChar char="§"/>
            </a:pPr>
            <a:r>
              <a:rPr lang="en-US" dirty="0">
                <a:latin typeface="Calibri" panose="020F0502020204030204" pitchFamily="34" charset="0"/>
                <a:cs typeface="Calibri" panose="020F0502020204030204" pitchFamily="34" charset="0"/>
              </a:rPr>
              <a:t>BSD License</a:t>
            </a:r>
          </a:p>
        </p:txBody>
      </p:sp>
      <p:cxnSp>
        <p:nvCxnSpPr>
          <p:cNvPr id="9" name="Straight Connector 8">
            <a:extLst>
              <a:ext uri="{FF2B5EF4-FFF2-40B4-BE49-F238E27FC236}">
                <a16:creationId xmlns:a16="http://schemas.microsoft.com/office/drawing/2014/main" id="{A0D084AD-B6D1-8C43-A66F-658A9F1336EF}"/>
              </a:ext>
            </a:extLst>
          </p:cNvPr>
          <p:cNvCxnSpPr/>
          <p:nvPr/>
        </p:nvCxnSpPr>
        <p:spPr>
          <a:xfrm>
            <a:off x="345740" y="4104654"/>
            <a:ext cx="310577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582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6CEF-929F-D24B-8C5F-2EB9DCD1585F}"/>
              </a:ext>
            </a:extLst>
          </p:cNvPr>
          <p:cNvSpPr>
            <a:spLocks noGrp="1"/>
          </p:cNvSpPr>
          <p:nvPr>
            <p:ph type="title"/>
          </p:nvPr>
        </p:nvSpPr>
        <p:spPr/>
        <p:txBody>
          <a:bodyPr/>
          <a:lstStyle/>
          <a:p>
            <a:r>
              <a:rPr lang="en-US" dirty="0"/>
              <a:t>Redis can be used as</a:t>
            </a:r>
          </a:p>
        </p:txBody>
      </p:sp>
      <p:sp>
        <p:nvSpPr>
          <p:cNvPr id="4" name="Slide Number Placeholder 3">
            <a:extLst>
              <a:ext uri="{FF2B5EF4-FFF2-40B4-BE49-F238E27FC236}">
                <a16:creationId xmlns:a16="http://schemas.microsoft.com/office/drawing/2014/main" id="{9E42BB08-CECD-5A43-80FD-8084134720E3}"/>
              </a:ext>
            </a:extLst>
          </p:cNvPr>
          <p:cNvSpPr>
            <a:spLocks noGrp="1"/>
          </p:cNvSpPr>
          <p:nvPr>
            <p:ph type="sldNum" sz="quarter" idx="12"/>
          </p:nvPr>
        </p:nvSpPr>
        <p:spPr/>
        <p:txBody>
          <a:bodyPr/>
          <a:lstStyle/>
          <a:p>
            <a:fld id="{30E048A5-8DD6-994D-BB65-E81D2E1286B5}" type="slidenum">
              <a:rPr lang="en-US" smtClean="0"/>
              <a:t>29</a:t>
            </a:fld>
            <a:endParaRPr lang="en-US" dirty="0"/>
          </a:p>
        </p:txBody>
      </p:sp>
      <p:graphicFrame>
        <p:nvGraphicFramePr>
          <p:cNvPr id="5" name="Content Placeholder 2">
            <a:extLst>
              <a:ext uri="{FF2B5EF4-FFF2-40B4-BE49-F238E27FC236}">
                <a16:creationId xmlns:a16="http://schemas.microsoft.com/office/drawing/2014/main" id="{6845DD26-E350-D646-A3A1-AE04A490778E}"/>
              </a:ext>
            </a:extLst>
          </p:cNvPr>
          <p:cNvGraphicFramePr/>
          <p:nvPr>
            <p:extLst>
              <p:ext uri="{D42A27DB-BD31-4B8C-83A1-F6EECF244321}">
                <p14:modId xmlns:p14="http://schemas.microsoft.com/office/powerpoint/2010/main" val="3599778255"/>
              </p:ext>
            </p:extLst>
          </p:nvPr>
        </p:nvGraphicFramePr>
        <p:xfrm>
          <a:off x="513812" y="2929179"/>
          <a:ext cx="3097294" cy="1850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2">
            <a:extLst>
              <a:ext uri="{FF2B5EF4-FFF2-40B4-BE49-F238E27FC236}">
                <a16:creationId xmlns:a16="http://schemas.microsoft.com/office/drawing/2014/main" id="{35CDCF94-AE1F-5743-9AD1-11B14C1EA9EA}"/>
              </a:ext>
            </a:extLst>
          </p:cNvPr>
          <p:cNvGraphicFramePr/>
          <p:nvPr>
            <p:extLst>
              <p:ext uri="{D42A27DB-BD31-4B8C-83A1-F6EECF244321}">
                <p14:modId xmlns:p14="http://schemas.microsoft.com/office/powerpoint/2010/main" val="2160435505"/>
              </p:ext>
            </p:extLst>
          </p:nvPr>
        </p:nvGraphicFramePr>
        <p:xfrm>
          <a:off x="4078422" y="1879197"/>
          <a:ext cx="3097294" cy="37991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Content Placeholder 2">
            <a:extLst>
              <a:ext uri="{FF2B5EF4-FFF2-40B4-BE49-F238E27FC236}">
                <a16:creationId xmlns:a16="http://schemas.microsoft.com/office/drawing/2014/main" id="{FA9FFBBD-ACD6-9748-953F-B0D8C44AFC46}"/>
              </a:ext>
            </a:extLst>
          </p:cNvPr>
          <p:cNvGraphicFramePr/>
          <p:nvPr>
            <p:extLst>
              <p:ext uri="{D42A27DB-BD31-4B8C-83A1-F6EECF244321}">
                <p14:modId xmlns:p14="http://schemas.microsoft.com/office/powerpoint/2010/main" val="153030378"/>
              </p:ext>
            </p:extLst>
          </p:nvPr>
        </p:nvGraphicFramePr>
        <p:xfrm>
          <a:off x="7511512" y="836049"/>
          <a:ext cx="4290663" cy="588542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457400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03A73D6-AEF6-6B42-A61A-1DAD39490E6B}"/>
              </a:ext>
            </a:extLst>
          </p:cNvPr>
          <p:cNvGrpSpPr/>
          <p:nvPr/>
        </p:nvGrpSpPr>
        <p:grpSpPr>
          <a:xfrm>
            <a:off x="1586576" y="2333765"/>
            <a:ext cx="9018847" cy="2190469"/>
            <a:chOff x="4975044" y="1796142"/>
            <a:chExt cx="6950356" cy="4800601"/>
          </a:xfrm>
        </p:grpSpPr>
        <p:sp>
          <p:nvSpPr>
            <p:cNvPr id="6" name="Rectangle 5">
              <a:extLst>
                <a:ext uri="{FF2B5EF4-FFF2-40B4-BE49-F238E27FC236}">
                  <a16:creationId xmlns:a16="http://schemas.microsoft.com/office/drawing/2014/main" id="{86BD9F44-5767-D046-905F-504FB1E47AA8}"/>
                </a:ext>
              </a:extLst>
            </p:cNvPr>
            <p:cNvSpPr/>
            <p:nvPr/>
          </p:nvSpPr>
          <p:spPr bwMode="auto">
            <a:xfrm>
              <a:off x="4975044" y="1796142"/>
              <a:ext cx="6950356" cy="4800601"/>
            </a:xfrm>
            <a:prstGeom prst="rect">
              <a:avLst/>
            </a:prstGeom>
            <a:gradFill flip="none" rotWithShape="1">
              <a:gsLst>
                <a:gs pos="0">
                  <a:srgbClr val="17687B"/>
                </a:gs>
                <a:gs pos="50000">
                  <a:srgbClr val="67BEE8"/>
                </a:gs>
                <a:gs pos="100000">
                  <a:srgbClr val="007698"/>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914598">
                <a:defRPr/>
              </a:pPr>
              <a:endParaRPr lang="en-US" sz="1867" dirty="0">
                <a:solidFill>
                  <a:srgbClr val="000000"/>
                </a:solidFill>
                <a:latin typeface="IBM Plex Sans" charset="0"/>
                <a:ea typeface="IBM Plex Sans" charset="0"/>
                <a:cs typeface="IBM Plex Sans" charset="0"/>
                <a:sym typeface="Arial"/>
              </a:endParaRPr>
            </a:p>
          </p:txBody>
        </p:sp>
        <p:sp>
          <p:nvSpPr>
            <p:cNvPr id="7" name="Rectangle 6">
              <a:extLst>
                <a:ext uri="{FF2B5EF4-FFF2-40B4-BE49-F238E27FC236}">
                  <a16:creationId xmlns:a16="http://schemas.microsoft.com/office/drawing/2014/main" id="{DCDE5193-DB25-0348-8185-E1A9A1689530}"/>
                </a:ext>
              </a:extLst>
            </p:cNvPr>
            <p:cNvSpPr/>
            <p:nvPr/>
          </p:nvSpPr>
          <p:spPr>
            <a:xfrm>
              <a:off x="5113003" y="3550110"/>
              <a:ext cx="6812397" cy="1416490"/>
            </a:xfrm>
            <a:prstGeom prst="rect">
              <a:avLst/>
            </a:prstGeom>
          </p:spPr>
          <p:txBody>
            <a:bodyPr wrap="square">
              <a:spAutoFit/>
            </a:bodyPr>
            <a:lstStyle/>
            <a:p>
              <a:pPr algn="ctr"/>
              <a:r>
                <a:rPr lang="en-US" sz="3600" dirty="0">
                  <a:solidFill>
                    <a:schemeClr val="bg1"/>
                  </a:solidFill>
                  <a:latin typeface="Calibri" panose="020F0502020204030204" pitchFamily="34" charset="0"/>
                  <a:ea typeface="IBM Plex Sans" charset="0"/>
                  <a:cs typeface="Calibri" panose="020F0502020204030204" pitchFamily="34" charset="0"/>
                </a:rPr>
                <a:t>DBMS</a:t>
              </a:r>
            </a:p>
          </p:txBody>
        </p:sp>
      </p:grpSp>
      <p:pic>
        <p:nvPicPr>
          <p:cNvPr id="10" name="Picture 9">
            <a:extLst>
              <a:ext uri="{FF2B5EF4-FFF2-40B4-BE49-F238E27FC236}">
                <a16:creationId xmlns:a16="http://schemas.microsoft.com/office/drawing/2014/main" id="{08D98B26-37CB-A145-BD69-9F021B3B50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7250" y="5099971"/>
            <a:ext cx="1824151" cy="742734"/>
          </a:xfrm>
          <a:prstGeom prst="rect">
            <a:avLst/>
          </a:prstGeom>
        </p:spPr>
      </p:pic>
      <p:sp>
        <p:nvSpPr>
          <p:cNvPr id="2" name="Slide Number Placeholder 1">
            <a:extLst>
              <a:ext uri="{FF2B5EF4-FFF2-40B4-BE49-F238E27FC236}">
                <a16:creationId xmlns:a16="http://schemas.microsoft.com/office/drawing/2014/main" id="{56840FC7-EDF2-9C47-A5A3-E0C4AE766B08}"/>
              </a:ext>
            </a:extLst>
          </p:cNvPr>
          <p:cNvSpPr>
            <a:spLocks noGrp="1"/>
          </p:cNvSpPr>
          <p:nvPr>
            <p:ph type="sldNum" sz="quarter" idx="12"/>
          </p:nvPr>
        </p:nvSpPr>
        <p:spPr/>
        <p:txBody>
          <a:bodyPr/>
          <a:lstStyle/>
          <a:p>
            <a:fld id="{30E048A5-8DD6-994D-BB65-E81D2E1286B5}" type="slidenum">
              <a:rPr lang="en-US" smtClean="0"/>
              <a:t>3</a:t>
            </a:fld>
            <a:endParaRPr lang="en-US"/>
          </a:p>
        </p:txBody>
      </p:sp>
    </p:spTree>
    <p:extLst>
      <p:ext uri="{BB962C8B-B14F-4D97-AF65-F5344CB8AC3E}">
        <p14:creationId xmlns:p14="http://schemas.microsoft.com/office/powerpoint/2010/main" val="4193249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4990-A77C-E34A-B432-BBF9C888D657}"/>
              </a:ext>
            </a:extLst>
          </p:cNvPr>
          <p:cNvSpPr>
            <a:spLocks noGrp="1"/>
          </p:cNvSpPr>
          <p:nvPr>
            <p:ph type="title"/>
          </p:nvPr>
        </p:nvSpPr>
        <p:spPr/>
        <p:txBody>
          <a:bodyPr>
            <a:normAutofit fontScale="90000"/>
          </a:bodyPr>
          <a:lstStyle/>
          <a:p>
            <a:r>
              <a:rPr lang="en-US" dirty="0"/>
              <a:t>Who is using Redis</a:t>
            </a:r>
          </a:p>
        </p:txBody>
      </p:sp>
      <p:sp>
        <p:nvSpPr>
          <p:cNvPr id="3" name="Content Placeholder 2">
            <a:extLst>
              <a:ext uri="{FF2B5EF4-FFF2-40B4-BE49-F238E27FC236}">
                <a16:creationId xmlns:a16="http://schemas.microsoft.com/office/drawing/2014/main" id="{A14803D6-25ED-E445-9BE4-0B191F9956F9}"/>
              </a:ext>
            </a:extLst>
          </p:cNvPr>
          <p:cNvSpPr>
            <a:spLocks noGrp="1"/>
          </p:cNvSpPr>
          <p:nvPr>
            <p:ph idx="1"/>
          </p:nvPr>
        </p:nvSpPr>
        <p:spPr>
          <a:xfrm>
            <a:off x="246528" y="1074037"/>
            <a:ext cx="11568953" cy="520816"/>
          </a:xfrm>
        </p:spPr>
        <p:txBody>
          <a:bodyPr>
            <a:normAutofit/>
          </a:bodyPr>
          <a:lstStyle/>
          <a:p>
            <a:pPr marL="0" indent="0">
              <a:buNone/>
            </a:pPr>
            <a:r>
              <a:rPr lang="en-US" dirty="0"/>
              <a:t>Who is using Redis</a:t>
            </a:r>
          </a:p>
        </p:txBody>
      </p:sp>
      <p:sp>
        <p:nvSpPr>
          <p:cNvPr id="7" name="Slide Number Placeholder 6">
            <a:extLst>
              <a:ext uri="{FF2B5EF4-FFF2-40B4-BE49-F238E27FC236}">
                <a16:creationId xmlns:a16="http://schemas.microsoft.com/office/drawing/2014/main" id="{744FF981-12FD-B44B-9E59-CA963DEE6EAD}"/>
              </a:ext>
            </a:extLst>
          </p:cNvPr>
          <p:cNvSpPr>
            <a:spLocks noGrp="1"/>
          </p:cNvSpPr>
          <p:nvPr>
            <p:ph type="sldNum" sz="quarter" idx="12"/>
          </p:nvPr>
        </p:nvSpPr>
        <p:spPr/>
        <p:txBody>
          <a:bodyPr/>
          <a:lstStyle/>
          <a:p>
            <a:fld id="{30E048A5-8DD6-994D-BB65-E81D2E1286B5}" type="slidenum">
              <a:rPr lang="en-US" smtClean="0"/>
              <a:t>30</a:t>
            </a:fld>
            <a:endParaRPr lang="en-US" dirty="0"/>
          </a:p>
        </p:txBody>
      </p:sp>
      <p:pic>
        <p:nvPicPr>
          <p:cNvPr id="10" name="Picture 9">
            <a:extLst>
              <a:ext uri="{FF2B5EF4-FFF2-40B4-BE49-F238E27FC236}">
                <a16:creationId xmlns:a16="http://schemas.microsoft.com/office/drawing/2014/main" id="{1A2D5C0D-6A4E-494D-B888-B12B77C9FB9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17485" y="5175916"/>
            <a:ext cx="824292" cy="760885"/>
          </a:xfrm>
          <a:prstGeom prst="rect">
            <a:avLst/>
          </a:prstGeom>
        </p:spPr>
      </p:pic>
      <p:pic>
        <p:nvPicPr>
          <p:cNvPr id="11" name="Picture 10">
            <a:extLst>
              <a:ext uri="{FF2B5EF4-FFF2-40B4-BE49-F238E27FC236}">
                <a16:creationId xmlns:a16="http://schemas.microsoft.com/office/drawing/2014/main" id="{71474F3E-33A2-1A4C-B163-F8716ABF918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14085" y="5263146"/>
            <a:ext cx="1295080" cy="520817"/>
          </a:xfrm>
          <a:prstGeom prst="rect">
            <a:avLst/>
          </a:prstGeom>
        </p:spPr>
      </p:pic>
      <p:pic>
        <p:nvPicPr>
          <p:cNvPr id="12" name="Picture 11">
            <a:extLst>
              <a:ext uri="{FF2B5EF4-FFF2-40B4-BE49-F238E27FC236}">
                <a16:creationId xmlns:a16="http://schemas.microsoft.com/office/drawing/2014/main" id="{59990C99-0F5B-8B41-B46E-AFAC7216394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94346" y="5219854"/>
            <a:ext cx="850668" cy="825084"/>
          </a:xfrm>
          <a:prstGeom prst="rect">
            <a:avLst/>
          </a:prstGeom>
        </p:spPr>
      </p:pic>
      <p:pic>
        <p:nvPicPr>
          <p:cNvPr id="14" name="Picture 13">
            <a:extLst>
              <a:ext uri="{FF2B5EF4-FFF2-40B4-BE49-F238E27FC236}">
                <a16:creationId xmlns:a16="http://schemas.microsoft.com/office/drawing/2014/main" id="{2DA81DE3-F74F-5447-8063-B791FA2F2DA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05351" y="4163605"/>
            <a:ext cx="1378783" cy="368213"/>
          </a:xfrm>
          <a:prstGeom prst="rect">
            <a:avLst/>
          </a:prstGeom>
        </p:spPr>
      </p:pic>
      <p:pic>
        <p:nvPicPr>
          <p:cNvPr id="15" name="Picture 14">
            <a:extLst>
              <a:ext uri="{FF2B5EF4-FFF2-40B4-BE49-F238E27FC236}">
                <a16:creationId xmlns:a16="http://schemas.microsoft.com/office/drawing/2014/main" id="{54F81F07-A14B-6346-AEF9-80D985D0A4D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413063" y="1879434"/>
            <a:ext cx="9102537" cy="2924671"/>
          </a:xfrm>
          <a:prstGeom prst="rect">
            <a:avLst/>
          </a:prstGeom>
        </p:spPr>
      </p:pic>
    </p:spTree>
    <p:extLst>
      <p:ext uri="{BB962C8B-B14F-4D97-AF65-F5344CB8AC3E}">
        <p14:creationId xmlns:p14="http://schemas.microsoft.com/office/powerpoint/2010/main" val="2563082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03A73D6-AEF6-6B42-A61A-1DAD39490E6B}"/>
              </a:ext>
            </a:extLst>
          </p:cNvPr>
          <p:cNvGrpSpPr/>
          <p:nvPr/>
        </p:nvGrpSpPr>
        <p:grpSpPr>
          <a:xfrm>
            <a:off x="1586576" y="2333765"/>
            <a:ext cx="9018847" cy="2190469"/>
            <a:chOff x="4975044" y="1796142"/>
            <a:chExt cx="6950356" cy="4800601"/>
          </a:xfrm>
        </p:grpSpPr>
        <p:sp>
          <p:nvSpPr>
            <p:cNvPr id="6" name="Rectangle 5">
              <a:extLst>
                <a:ext uri="{FF2B5EF4-FFF2-40B4-BE49-F238E27FC236}">
                  <a16:creationId xmlns:a16="http://schemas.microsoft.com/office/drawing/2014/main" id="{86BD9F44-5767-D046-905F-504FB1E47AA8}"/>
                </a:ext>
              </a:extLst>
            </p:cNvPr>
            <p:cNvSpPr/>
            <p:nvPr/>
          </p:nvSpPr>
          <p:spPr bwMode="auto">
            <a:xfrm>
              <a:off x="4975044" y="1796142"/>
              <a:ext cx="6950356" cy="4800601"/>
            </a:xfrm>
            <a:prstGeom prst="rect">
              <a:avLst/>
            </a:prstGeom>
            <a:gradFill flip="none" rotWithShape="1">
              <a:gsLst>
                <a:gs pos="0">
                  <a:srgbClr val="17687B"/>
                </a:gs>
                <a:gs pos="50000">
                  <a:srgbClr val="67BEE8"/>
                </a:gs>
                <a:gs pos="100000">
                  <a:srgbClr val="007698"/>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914598">
                <a:defRPr/>
              </a:pPr>
              <a:endParaRPr lang="en-US" sz="1867" dirty="0">
                <a:solidFill>
                  <a:srgbClr val="000000"/>
                </a:solidFill>
                <a:latin typeface="IBM Plex Sans" charset="0"/>
                <a:ea typeface="IBM Plex Sans" charset="0"/>
                <a:cs typeface="IBM Plex Sans" charset="0"/>
                <a:sym typeface="Arial"/>
              </a:endParaRPr>
            </a:p>
          </p:txBody>
        </p:sp>
        <p:sp>
          <p:nvSpPr>
            <p:cNvPr id="7" name="Rectangle 6">
              <a:extLst>
                <a:ext uri="{FF2B5EF4-FFF2-40B4-BE49-F238E27FC236}">
                  <a16:creationId xmlns:a16="http://schemas.microsoft.com/office/drawing/2014/main" id="{DCDE5193-DB25-0348-8185-E1A9A1689530}"/>
                </a:ext>
              </a:extLst>
            </p:cNvPr>
            <p:cNvSpPr/>
            <p:nvPr/>
          </p:nvSpPr>
          <p:spPr>
            <a:xfrm>
              <a:off x="5113003" y="3550110"/>
              <a:ext cx="6812397" cy="1416490"/>
            </a:xfrm>
            <a:prstGeom prst="rect">
              <a:avLst/>
            </a:prstGeom>
          </p:spPr>
          <p:txBody>
            <a:bodyPr wrap="square">
              <a:spAutoFit/>
            </a:bodyPr>
            <a:lstStyle/>
            <a:p>
              <a:pPr algn="ctr"/>
              <a:r>
                <a:rPr lang="en-US" sz="3600" dirty="0">
                  <a:solidFill>
                    <a:schemeClr val="bg1"/>
                  </a:solidFill>
                  <a:latin typeface="Calibri" panose="020F0502020204030204" pitchFamily="34" charset="0"/>
                  <a:ea typeface="IBM Plex Sans" charset="0"/>
                  <a:cs typeface="Calibri" panose="020F0502020204030204" pitchFamily="34" charset="0"/>
                </a:rPr>
                <a:t>Redis Data Structures</a:t>
              </a:r>
            </a:p>
          </p:txBody>
        </p:sp>
      </p:grpSp>
      <p:pic>
        <p:nvPicPr>
          <p:cNvPr id="10" name="Picture 9">
            <a:extLst>
              <a:ext uri="{FF2B5EF4-FFF2-40B4-BE49-F238E27FC236}">
                <a16:creationId xmlns:a16="http://schemas.microsoft.com/office/drawing/2014/main" id="{08D98B26-37CB-A145-BD69-9F021B3B50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7250" y="5099971"/>
            <a:ext cx="1824151" cy="742734"/>
          </a:xfrm>
          <a:prstGeom prst="rect">
            <a:avLst/>
          </a:prstGeom>
        </p:spPr>
      </p:pic>
      <p:sp>
        <p:nvSpPr>
          <p:cNvPr id="2" name="Slide Number Placeholder 1">
            <a:extLst>
              <a:ext uri="{FF2B5EF4-FFF2-40B4-BE49-F238E27FC236}">
                <a16:creationId xmlns:a16="http://schemas.microsoft.com/office/drawing/2014/main" id="{F4ABC8F0-6F5E-7743-9E0A-5407AD604165}"/>
              </a:ext>
            </a:extLst>
          </p:cNvPr>
          <p:cNvSpPr>
            <a:spLocks noGrp="1"/>
          </p:cNvSpPr>
          <p:nvPr>
            <p:ph type="sldNum" sz="quarter" idx="12"/>
          </p:nvPr>
        </p:nvSpPr>
        <p:spPr/>
        <p:txBody>
          <a:bodyPr/>
          <a:lstStyle/>
          <a:p>
            <a:fld id="{30E048A5-8DD6-994D-BB65-E81D2E1286B5}" type="slidenum">
              <a:rPr lang="en-US" smtClean="0"/>
              <a:t>31</a:t>
            </a:fld>
            <a:endParaRPr lang="en-US"/>
          </a:p>
        </p:txBody>
      </p:sp>
    </p:spTree>
    <p:extLst>
      <p:ext uri="{BB962C8B-B14F-4D97-AF65-F5344CB8AC3E}">
        <p14:creationId xmlns:p14="http://schemas.microsoft.com/office/powerpoint/2010/main" val="3093149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4990-A77C-E34A-B432-BBF9C888D657}"/>
              </a:ext>
            </a:extLst>
          </p:cNvPr>
          <p:cNvSpPr>
            <a:spLocks noGrp="1"/>
          </p:cNvSpPr>
          <p:nvPr>
            <p:ph type="title"/>
          </p:nvPr>
        </p:nvSpPr>
        <p:spPr/>
        <p:txBody>
          <a:bodyPr>
            <a:normAutofit fontScale="90000"/>
          </a:bodyPr>
          <a:lstStyle/>
          <a:p>
            <a:r>
              <a:rPr lang="en-US" dirty="0"/>
              <a:t>Redis Data Structures</a:t>
            </a:r>
          </a:p>
        </p:txBody>
      </p:sp>
      <p:sp>
        <p:nvSpPr>
          <p:cNvPr id="3" name="Content Placeholder 2">
            <a:extLst>
              <a:ext uri="{FF2B5EF4-FFF2-40B4-BE49-F238E27FC236}">
                <a16:creationId xmlns:a16="http://schemas.microsoft.com/office/drawing/2014/main" id="{A14803D6-25ED-E445-9BE4-0B191F9956F9}"/>
              </a:ext>
            </a:extLst>
          </p:cNvPr>
          <p:cNvSpPr>
            <a:spLocks noGrp="1"/>
          </p:cNvSpPr>
          <p:nvPr>
            <p:ph idx="1"/>
          </p:nvPr>
        </p:nvSpPr>
        <p:spPr>
          <a:xfrm>
            <a:off x="293594" y="922011"/>
            <a:ext cx="11604812" cy="5434339"/>
          </a:xfrm>
        </p:spPr>
        <p:txBody>
          <a:bodyPr/>
          <a:lstStyle/>
          <a:p>
            <a:pPr marL="0" indent="0">
              <a:buNone/>
            </a:pPr>
            <a:r>
              <a:rPr lang="en-US" dirty="0"/>
              <a:t>Redis supported Data structures</a:t>
            </a:r>
          </a:p>
          <a:p>
            <a:pPr marL="0" indent="0">
              <a:buNone/>
            </a:pPr>
            <a:endParaRPr lang="en-US" dirty="0"/>
          </a:p>
        </p:txBody>
      </p:sp>
      <p:sp>
        <p:nvSpPr>
          <p:cNvPr id="5" name="Slide Number Placeholder 4">
            <a:extLst>
              <a:ext uri="{FF2B5EF4-FFF2-40B4-BE49-F238E27FC236}">
                <a16:creationId xmlns:a16="http://schemas.microsoft.com/office/drawing/2014/main" id="{04ED7186-D42F-E64B-BC26-84307231B2D5}"/>
              </a:ext>
            </a:extLst>
          </p:cNvPr>
          <p:cNvSpPr>
            <a:spLocks noGrp="1"/>
          </p:cNvSpPr>
          <p:nvPr>
            <p:ph type="sldNum" sz="quarter" idx="12"/>
          </p:nvPr>
        </p:nvSpPr>
        <p:spPr/>
        <p:txBody>
          <a:bodyPr/>
          <a:lstStyle/>
          <a:p>
            <a:fld id="{30E048A5-8DD6-994D-BB65-E81D2E1286B5}" type="slidenum">
              <a:rPr lang="en-US" smtClean="0"/>
              <a:t>32</a:t>
            </a:fld>
            <a:endParaRPr lang="en-US" dirty="0"/>
          </a:p>
        </p:txBody>
      </p:sp>
      <p:pic>
        <p:nvPicPr>
          <p:cNvPr id="15" name="Picture 14">
            <a:extLst>
              <a:ext uri="{FF2B5EF4-FFF2-40B4-BE49-F238E27FC236}">
                <a16:creationId xmlns:a16="http://schemas.microsoft.com/office/drawing/2014/main" id="{52911F5A-36E3-E34B-852B-887EBF267E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6100" y="1676977"/>
            <a:ext cx="4902200" cy="4679373"/>
          </a:xfrm>
          <a:prstGeom prst="rect">
            <a:avLst/>
          </a:prstGeom>
        </p:spPr>
      </p:pic>
      <p:graphicFrame>
        <p:nvGraphicFramePr>
          <p:cNvPr id="6" name="Table 5">
            <a:extLst>
              <a:ext uri="{FF2B5EF4-FFF2-40B4-BE49-F238E27FC236}">
                <a16:creationId xmlns:a16="http://schemas.microsoft.com/office/drawing/2014/main" id="{68F2C97E-F858-384A-9FB0-2C1451737B7C}"/>
              </a:ext>
            </a:extLst>
          </p:cNvPr>
          <p:cNvGraphicFramePr>
            <a:graphicFrameLocks noGrp="1"/>
          </p:cNvGraphicFramePr>
          <p:nvPr>
            <p:extLst>
              <p:ext uri="{D42A27DB-BD31-4B8C-83A1-F6EECF244321}">
                <p14:modId xmlns:p14="http://schemas.microsoft.com/office/powerpoint/2010/main" val="4181860083"/>
              </p:ext>
            </p:extLst>
          </p:nvPr>
        </p:nvGraphicFramePr>
        <p:xfrm>
          <a:off x="6441339" y="1325317"/>
          <a:ext cx="1115159" cy="587912"/>
        </p:xfrm>
        <a:graphic>
          <a:graphicData uri="http://schemas.openxmlformats.org/drawingml/2006/table">
            <a:tbl>
              <a:tblPr firstRow="1" bandRow="1">
                <a:tableStyleId>{5940675A-B579-460E-94D1-54222C63F5DA}</a:tableStyleId>
              </a:tblPr>
              <a:tblGrid>
                <a:gridCol w="1115159">
                  <a:extLst>
                    <a:ext uri="{9D8B030D-6E8A-4147-A177-3AD203B41FA5}">
                      <a16:colId xmlns:a16="http://schemas.microsoft.com/office/drawing/2014/main" val="1587066993"/>
                    </a:ext>
                  </a:extLst>
                </a:gridCol>
              </a:tblGrid>
              <a:tr h="587912">
                <a:tc>
                  <a:txBody>
                    <a:bodyPr/>
                    <a:lstStyle/>
                    <a:p>
                      <a:pPr algn="ctr"/>
                      <a:r>
                        <a:rPr lang="en-US" dirty="0"/>
                        <a:t>INNOVA</a:t>
                      </a:r>
                    </a:p>
                  </a:txBody>
                  <a:tcPr anchor="ctr">
                    <a:solidFill>
                      <a:schemeClr val="accent6">
                        <a:lumMod val="60000"/>
                        <a:lumOff val="40000"/>
                      </a:schemeClr>
                    </a:solidFill>
                  </a:tcPr>
                </a:tc>
                <a:extLst>
                  <a:ext uri="{0D108BD9-81ED-4DB2-BD59-A6C34878D82A}">
                    <a16:rowId xmlns:a16="http://schemas.microsoft.com/office/drawing/2014/main" val="2528203952"/>
                  </a:ext>
                </a:extLst>
              </a:tr>
            </a:tbl>
          </a:graphicData>
        </a:graphic>
      </p:graphicFrame>
      <p:sp>
        <p:nvSpPr>
          <p:cNvPr id="7" name="Content Placeholder 2">
            <a:extLst>
              <a:ext uri="{FF2B5EF4-FFF2-40B4-BE49-F238E27FC236}">
                <a16:creationId xmlns:a16="http://schemas.microsoft.com/office/drawing/2014/main" id="{00DDE1F4-5C02-4C49-93B0-742E97FA4DEC}"/>
              </a:ext>
            </a:extLst>
          </p:cNvPr>
          <p:cNvSpPr txBox="1">
            <a:spLocks/>
          </p:cNvSpPr>
          <p:nvPr/>
        </p:nvSpPr>
        <p:spPr>
          <a:xfrm>
            <a:off x="6560426" y="937041"/>
            <a:ext cx="777828" cy="365125"/>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70C0"/>
                </a:solidFill>
              </a:rPr>
              <a:t>Car1</a:t>
            </a:r>
          </a:p>
        </p:txBody>
      </p:sp>
      <p:graphicFrame>
        <p:nvGraphicFramePr>
          <p:cNvPr id="8" name="Table 7">
            <a:extLst>
              <a:ext uri="{FF2B5EF4-FFF2-40B4-BE49-F238E27FC236}">
                <a16:creationId xmlns:a16="http://schemas.microsoft.com/office/drawing/2014/main" id="{6814123D-DB34-5642-BE1D-6D7CE6FF8253}"/>
              </a:ext>
            </a:extLst>
          </p:cNvPr>
          <p:cNvGraphicFramePr>
            <a:graphicFrameLocks noGrp="1"/>
          </p:cNvGraphicFramePr>
          <p:nvPr>
            <p:extLst>
              <p:ext uri="{D42A27DB-BD31-4B8C-83A1-F6EECF244321}">
                <p14:modId xmlns:p14="http://schemas.microsoft.com/office/powerpoint/2010/main" val="3391130726"/>
              </p:ext>
            </p:extLst>
          </p:nvPr>
        </p:nvGraphicFramePr>
        <p:xfrm>
          <a:off x="8612116" y="1316996"/>
          <a:ext cx="896914" cy="587912"/>
        </p:xfrm>
        <a:graphic>
          <a:graphicData uri="http://schemas.openxmlformats.org/drawingml/2006/table">
            <a:tbl>
              <a:tblPr firstRow="1" bandRow="1">
                <a:tableStyleId>{5940675A-B579-460E-94D1-54222C63F5DA}</a:tableStyleId>
              </a:tblPr>
              <a:tblGrid>
                <a:gridCol w="896914">
                  <a:extLst>
                    <a:ext uri="{9D8B030D-6E8A-4147-A177-3AD203B41FA5}">
                      <a16:colId xmlns:a16="http://schemas.microsoft.com/office/drawing/2014/main" val="1587066993"/>
                    </a:ext>
                  </a:extLst>
                </a:gridCol>
              </a:tblGrid>
              <a:tr h="587912">
                <a:tc>
                  <a:txBody>
                    <a:bodyPr/>
                    <a:lstStyle/>
                    <a:p>
                      <a:pPr algn="ctr"/>
                      <a:r>
                        <a:rPr lang="en-US" dirty="0"/>
                        <a:t>Apple</a:t>
                      </a:r>
                    </a:p>
                  </a:txBody>
                  <a:tcPr anchor="ctr">
                    <a:solidFill>
                      <a:schemeClr val="accent6">
                        <a:lumMod val="60000"/>
                        <a:lumOff val="40000"/>
                      </a:schemeClr>
                    </a:solidFill>
                  </a:tcPr>
                </a:tc>
                <a:extLst>
                  <a:ext uri="{0D108BD9-81ED-4DB2-BD59-A6C34878D82A}">
                    <a16:rowId xmlns:a16="http://schemas.microsoft.com/office/drawing/2014/main" val="2528203952"/>
                  </a:ext>
                </a:extLst>
              </a:tr>
            </a:tbl>
          </a:graphicData>
        </a:graphic>
      </p:graphicFrame>
      <p:sp>
        <p:nvSpPr>
          <p:cNvPr id="9" name="Content Placeholder 2">
            <a:extLst>
              <a:ext uri="{FF2B5EF4-FFF2-40B4-BE49-F238E27FC236}">
                <a16:creationId xmlns:a16="http://schemas.microsoft.com/office/drawing/2014/main" id="{238230DD-F543-224C-9821-245D7B050FAD}"/>
              </a:ext>
            </a:extLst>
          </p:cNvPr>
          <p:cNvSpPr txBox="1">
            <a:spLocks/>
          </p:cNvSpPr>
          <p:nvPr/>
        </p:nvSpPr>
        <p:spPr>
          <a:xfrm>
            <a:off x="8671659" y="951871"/>
            <a:ext cx="777828" cy="365125"/>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70C0"/>
                </a:solidFill>
              </a:rPr>
              <a:t>Fruit1</a:t>
            </a:r>
          </a:p>
        </p:txBody>
      </p:sp>
      <p:sp>
        <p:nvSpPr>
          <p:cNvPr id="10" name="Content Placeholder 2">
            <a:extLst>
              <a:ext uri="{FF2B5EF4-FFF2-40B4-BE49-F238E27FC236}">
                <a16:creationId xmlns:a16="http://schemas.microsoft.com/office/drawing/2014/main" id="{BE7FF70D-3D1D-0D49-B521-DB0849F21D28}"/>
              </a:ext>
            </a:extLst>
          </p:cNvPr>
          <p:cNvSpPr txBox="1">
            <a:spLocks/>
          </p:cNvSpPr>
          <p:nvPr/>
        </p:nvSpPr>
        <p:spPr>
          <a:xfrm>
            <a:off x="5700807" y="795867"/>
            <a:ext cx="6197599" cy="5881569"/>
          </a:xfrm>
          <a:prstGeom prst="rect">
            <a:avLst/>
          </a:prstGeom>
          <a:ln>
            <a:solidFill>
              <a:schemeClr val="accent5">
                <a:lumMod val="40000"/>
                <a:lumOff val="6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p:txBody>
      </p:sp>
      <p:graphicFrame>
        <p:nvGraphicFramePr>
          <p:cNvPr id="14" name="Table 13">
            <a:extLst>
              <a:ext uri="{FF2B5EF4-FFF2-40B4-BE49-F238E27FC236}">
                <a16:creationId xmlns:a16="http://schemas.microsoft.com/office/drawing/2014/main" id="{A3096BF0-A985-8B46-95F5-4605A9E6A948}"/>
              </a:ext>
            </a:extLst>
          </p:cNvPr>
          <p:cNvGraphicFramePr>
            <a:graphicFrameLocks noGrp="1"/>
          </p:cNvGraphicFramePr>
          <p:nvPr>
            <p:extLst>
              <p:ext uri="{D42A27DB-BD31-4B8C-83A1-F6EECF244321}">
                <p14:modId xmlns:p14="http://schemas.microsoft.com/office/powerpoint/2010/main" val="3330598757"/>
              </p:ext>
            </p:extLst>
          </p:nvPr>
        </p:nvGraphicFramePr>
        <p:xfrm>
          <a:off x="7667450" y="1312909"/>
          <a:ext cx="881796" cy="587912"/>
        </p:xfrm>
        <a:graphic>
          <a:graphicData uri="http://schemas.openxmlformats.org/drawingml/2006/table">
            <a:tbl>
              <a:tblPr firstRow="1" bandRow="1">
                <a:tableStyleId>{5940675A-B579-460E-94D1-54222C63F5DA}</a:tableStyleId>
              </a:tblPr>
              <a:tblGrid>
                <a:gridCol w="881796">
                  <a:extLst>
                    <a:ext uri="{9D8B030D-6E8A-4147-A177-3AD203B41FA5}">
                      <a16:colId xmlns:a16="http://schemas.microsoft.com/office/drawing/2014/main" val="1587066993"/>
                    </a:ext>
                  </a:extLst>
                </a:gridCol>
              </a:tblGrid>
              <a:tr h="587912">
                <a:tc>
                  <a:txBody>
                    <a:bodyPr/>
                    <a:lstStyle/>
                    <a:p>
                      <a:pPr algn="ctr"/>
                      <a:r>
                        <a:rPr lang="en-US" dirty="0"/>
                        <a:t>SWIFT</a:t>
                      </a:r>
                    </a:p>
                  </a:txBody>
                  <a:tcPr anchor="ctr">
                    <a:solidFill>
                      <a:schemeClr val="accent6">
                        <a:lumMod val="60000"/>
                        <a:lumOff val="40000"/>
                      </a:schemeClr>
                    </a:solidFill>
                  </a:tcPr>
                </a:tc>
                <a:extLst>
                  <a:ext uri="{0D108BD9-81ED-4DB2-BD59-A6C34878D82A}">
                    <a16:rowId xmlns:a16="http://schemas.microsoft.com/office/drawing/2014/main" val="2528203952"/>
                  </a:ext>
                </a:extLst>
              </a:tr>
            </a:tbl>
          </a:graphicData>
        </a:graphic>
      </p:graphicFrame>
      <p:sp>
        <p:nvSpPr>
          <p:cNvPr id="16" name="Content Placeholder 2">
            <a:extLst>
              <a:ext uri="{FF2B5EF4-FFF2-40B4-BE49-F238E27FC236}">
                <a16:creationId xmlns:a16="http://schemas.microsoft.com/office/drawing/2014/main" id="{E8DEBBAC-1676-F341-8E44-7778194EDCC1}"/>
              </a:ext>
            </a:extLst>
          </p:cNvPr>
          <p:cNvSpPr txBox="1">
            <a:spLocks/>
          </p:cNvSpPr>
          <p:nvPr/>
        </p:nvSpPr>
        <p:spPr>
          <a:xfrm>
            <a:off x="7675585" y="937041"/>
            <a:ext cx="777828" cy="365125"/>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70C0"/>
                </a:solidFill>
              </a:rPr>
              <a:t>Car2</a:t>
            </a:r>
          </a:p>
        </p:txBody>
      </p:sp>
      <p:graphicFrame>
        <p:nvGraphicFramePr>
          <p:cNvPr id="17" name="Table 16">
            <a:extLst>
              <a:ext uri="{FF2B5EF4-FFF2-40B4-BE49-F238E27FC236}">
                <a16:creationId xmlns:a16="http://schemas.microsoft.com/office/drawing/2014/main" id="{A28DC9FB-19D9-0D40-B692-E6F6BA7A5265}"/>
              </a:ext>
            </a:extLst>
          </p:cNvPr>
          <p:cNvGraphicFramePr>
            <a:graphicFrameLocks noGrp="1"/>
          </p:cNvGraphicFramePr>
          <p:nvPr>
            <p:extLst>
              <p:ext uri="{D42A27DB-BD31-4B8C-83A1-F6EECF244321}">
                <p14:modId xmlns:p14="http://schemas.microsoft.com/office/powerpoint/2010/main" val="3323673000"/>
              </p:ext>
            </p:extLst>
          </p:nvPr>
        </p:nvGraphicFramePr>
        <p:xfrm>
          <a:off x="9625802" y="1312909"/>
          <a:ext cx="896914" cy="587912"/>
        </p:xfrm>
        <a:graphic>
          <a:graphicData uri="http://schemas.openxmlformats.org/drawingml/2006/table">
            <a:tbl>
              <a:tblPr firstRow="1" bandRow="1">
                <a:tableStyleId>{5940675A-B579-460E-94D1-54222C63F5DA}</a:tableStyleId>
              </a:tblPr>
              <a:tblGrid>
                <a:gridCol w="896914">
                  <a:extLst>
                    <a:ext uri="{9D8B030D-6E8A-4147-A177-3AD203B41FA5}">
                      <a16:colId xmlns:a16="http://schemas.microsoft.com/office/drawing/2014/main" val="1587066993"/>
                    </a:ext>
                  </a:extLst>
                </a:gridCol>
              </a:tblGrid>
              <a:tr h="587912">
                <a:tc>
                  <a:txBody>
                    <a:bodyPr/>
                    <a:lstStyle/>
                    <a:p>
                      <a:pPr algn="ctr"/>
                      <a:r>
                        <a:rPr lang="en-US" dirty="0"/>
                        <a:t>Orange</a:t>
                      </a:r>
                    </a:p>
                  </a:txBody>
                  <a:tcPr anchor="ctr">
                    <a:solidFill>
                      <a:schemeClr val="accent6">
                        <a:lumMod val="60000"/>
                        <a:lumOff val="40000"/>
                      </a:schemeClr>
                    </a:solidFill>
                  </a:tcPr>
                </a:tc>
                <a:extLst>
                  <a:ext uri="{0D108BD9-81ED-4DB2-BD59-A6C34878D82A}">
                    <a16:rowId xmlns:a16="http://schemas.microsoft.com/office/drawing/2014/main" val="2528203952"/>
                  </a:ext>
                </a:extLst>
              </a:tr>
            </a:tbl>
          </a:graphicData>
        </a:graphic>
      </p:graphicFrame>
      <p:sp>
        <p:nvSpPr>
          <p:cNvPr id="18" name="Content Placeholder 2">
            <a:extLst>
              <a:ext uri="{FF2B5EF4-FFF2-40B4-BE49-F238E27FC236}">
                <a16:creationId xmlns:a16="http://schemas.microsoft.com/office/drawing/2014/main" id="{84BE3668-78EB-074F-AE6B-3D128890C386}"/>
              </a:ext>
            </a:extLst>
          </p:cNvPr>
          <p:cNvSpPr txBox="1">
            <a:spLocks/>
          </p:cNvSpPr>
          <p:nvPr/>
        </p:nvSpPr>
        <p:spPr>
          <a:xfrm>
            <a:off x="9736821" y="937041"/>
            <a:ext cx="777828" cy="365125"/>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70C0"/>
                </a:solidFill>
              </a:rPr>
              <a:t>Fruit2</a:t>
            </a:r>
          </a:p>
        </p:txBody>
      </p:sp>
      <p:graphicFrame>
        <p:nvGraphicFramePr>
          <p:cNvPr id="19" name="Table 18">
            <a:extLst>
              <a:ext uri="{FF2B5EF4-FFF2-40B4-BE49-F238E27FC236}">
                <a16:creationId xmlns:a16="http://schemas.microsoft.com/office/drawing/2014/main" id="{6BDF86A5-6BE6-F14B-958A-57F4F1EDA022}"/>
              </a:ext>
            </a:extLst>
          </p:cNvPr>
          <p:cNvGraphicFramePr>
            <a:graphicFrameLocks noGrp="1"/>
          </p:cNvGraphicFramePr>
          <p:nvPr>
            <p:extLst>
              <p:ext uri="{D42A27DB-BD31-4B8C-83A1-F6EECF244321}">
                <p14:modId xmlns:p14="http://schemas.microsoft.com/office/powerpoint/2010/main" val="887851458"/>
              </p:ext>
            </p:extLst>
          </p:nvPr>
        </p:nvGraphicFramePr>
        <p:xfrm>
          <a:off x="10625117" y="1297879"/>
          <a:ext cx="896914" cy="587912"/>
        </p:xfrm>
        <a:graphic>
          <a:graphicData uri="http://schemas.openxmlformats.org/drawingml/2006/table">
            <a:tbl>
              <a:tblPr firstRow="1" bandRow="1">
                <a:tableStyleId>{5940675A-B579-460E-94D1-54222C63F5DA}</a:tableStyleId>
              </a:tblPr>
              <a:tblGrid>
                <a:gridCol w="896914">
                  <a:extLst>
                    <a:ext uri="{9D8B030D-6E8A-4147-A177-3AD203B41FA5}">
                      <a16:colId xmlns:a16="http://schemas.microsoft.com/office/drawing/2014/main" val="1587066993"/>
                    </a:ext>
                  </a:extLst>
                </a:gridCol>
              </a:tblGrid>
              <a:tr h="587912">
                <a:tc>
                  <a:txBody>
                    <a:bodyPr/>
                    <a:lstStyle/>
                    <a:p>
                      <a:pPr algn="ctr"/>
                      <a:r>
                        <a:rPr lang="en-US" dirty="0"/>
                        <a:t>Delhi</a:t>
                      </a:r>
                    </a:p>
                  </a:txBody>
                  <a:tcPr anchor="ctr">
                    <a:solidFill>
                      <a:schemeClr val="accent6">
                        <a:lumMod val="60000"/>
                        <a:lumOff val="40000"/>
                      </a:schemeClr>
                    </a:solidFill>
                  </a:tcPr>
                </a:tc>
                <a:extLst>
                  <a:ext uri="{0D108BD9-81ED-4DB2-BD59-A6C34878D82A}">
                    <a16:rowId xmlns:a16="http://schemas.microsoft.com/office/drawing/2014/main" val="2528203952"/>
                  </a:ext>
                </a:extLst>
              </a:tr>
            </a:tbl>
          </a:graphicData>
        </a:graphic>
      </p:graphicFrame>
      <p:sp>
        <p:nvSpPr>
          <p:cNvPr id="20" name="Content Placeholder 2">
            <a:extLst>
              <a:ext uri="{FF2B5EF4-FFF2-40B4-BE49-F238E27FC236}">
                <a16:creationId xmlns:a16="http://schemas.microsoft.com/office/drawing/2014/main" id="{2BDE3FFA-B795-E746-8200-AB116D21B22D}"/>
              </a:ext>
            </a:extLst>
          </p:cNvPr>
          <p:cNvSpPr txBox="1">
            <a:spLocks/>
          </p:cNvSpPr>
          <p:nvPr/>
        </p:nvSpPr>
        <p:spPr>
          <a:xfrm>
            <a:off x="10736136" y="922011"/>
            <a:ext cx="777828" cy="365125"/>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70C0"/>
                </a:solidFill>
              </a:rPr>
              <a:t>City</a:t>
            </a:r>
          </a:p>
        </p:txBody>
      </p:sp>
      <p:graphicFrame>
        <p:nvGraphicFramePr>
          <p:cNvPr id="22" name="Table 21">
            <a:extLst>
              <a:ext uri="{FF2B5EF4-FFF2-40B4-BE49-F238E27FC236}">
                <a16:creationId xmlns:a16="http://schemas.microsoft.com/office/drawing/2014/main" id="{4ADE47DB-508C-FF47-A9BE-68169A53BB48}"/>
              </a:ext>
            </a:extLst>
          </p:cNvPr>
          <p:cNvGraphicFramePr>
            <a:graphicFrameLocks noGrp="1"/>
          </p:cNvGraphicFramePr>
          <p:nvPr>
            <p:extLst>
              <p:ext uri="{D42A27DB-BD31-4B8C-83A1-F6EECF244321}">
                <p14:modId xmlns:p14="http://schemas.microsoft.com/office/powerpoint/2010/main" val="3110743248"/>
              </p:ext>
            </p:extLst>
          </p:nvPr>
        </p:nvGraphicFramePr>
        <p:xfrm>
          <a:off x="6052426" y="2476243"/>
          <a:ext cx="1016000" cy="2939560"/>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1587066993"/>
                    </a:ext>
                  </a:extLst>
                </a:gridCol>
              </a:tblGrid>
              <a:tr h="587912">
                <a:tc>
                  <a:txBody>
                    <a:bodyPr/>
                    <a:lstStyle/>
                    <a:p>
                      <a:pPr algn="ctr"/>
                      <a:r>
                        <a:rPr lang="en-US" dirty="0"/>
                        <a:t>INNOVA</a:t>
                      </a:r>
                    </a:p>
                  </a:txBody>
                  <a:tcPr anchor="ctr">
                    <a:solidFill>
                      <a:schemeClr val="accent6">
                        <a:lumMod val="60000"/>
                        <a:lumOff val="40000"/>
                      </a:schemeClr>
                    </a:solidFill>
                  </a:tcPr>
                </a:tc>
                <a:extLst>
                  <a:ext uri="{0D108BD9-81ED-4DB2-BD59-A6C34878D82A}">
                    <a16:rowId xmlns:a16="http://schemas.microsoft.com/office/drawing/2014/main" val="2528203952"/>
                  </a:ext>
                </a:extLst>
              </a:tr>
              <a:tr h="587912">
                <a:tc>
                  <a:txBody>
                    <a:bodyPr/>
                    <a:lstStyle/>
                    <a:p>
                      <a:pPr algn="ctr"/>
                      <a:r>
                        <a:rPr lang="en-US" dirty="0"/>
                        <a:t>SWIFT</a:t>
                      </a:r>
                    </a:p>
                  </a:txBody>
                  <a:tcPr anchor="ctr">
                    <a:solidFill>
                      <a:schemeClr val="accent6">
                        <a:lumMod val="60000"/>
                        <a:lumOff val="40000"/>
                      </a:schemeClr>
                    </a:solidFill>
                  </a:tcPr>
                </a:tc>
                <a:extLst>
                  <a:ext uri="{0D108BD9-81ED-4DB2-BD59-A6C34878D82A}">
                    <a16:rowId xmlns:a16="http://schemas.microsoft.com/office/drawing/2014/main" val="1069434671"/>
                  </a:ext>
                </a:extLst>
              </a:tr>
              <a:tr h="587912">
                <a:tc>
                  <a:txBody>
                    <a:bodyPr/>
                    <a:lstStyle/>
                    <a:p>
                      <a:pPr algn="ctr"/>
                      <a:r>
                        <a:rPr lang="en-US" dirty="0"/>
                        <a:t>SELTOS</a:t>
                      </a:r>
                    </a:p>
                  </a:txBody>
                  <a:tcPr anchor="ctr">
                    <a:solidFill>
                      <a:schemeClr val="accent6">
                        <a:lumMod val="60000"/>
                        <a:lumOff val="40000"/>
                      </a:schemeClr>
                    </a:solidFill>
                  </a:tcPr>
                </a:tc>
                <a:extLst>
                  <a:ext uri="{0D108BD9-81ED-4DB2-BD59-A6C34878D82A}">
                    <a16:rowId xmlns:a16="http://schemas.microsoft.com/office/drawing/2014/main" val="3350578509"/>
                  </a:ext>
                </a:extLst>
              </a:tr>
              <a:tr h="587912">
                <a:tc>
                  <a:txBody>
                    <a:bodyPr/>
                    <a:lstStyle/>
                    <a:p>
                      <a:pPr algn="ctr"/>
                      <a:r>
                        <a:rPr lang="en-US" dirty="0"/>
                        <a:t>KWID</a:t>
                      </a:r>
                    </a:p>
                  </a:txBody>
                  <a:tcPr anchor="ctr">
                    <a:solidFill>
                      <a:schemeClr val="accent6">
                        <a:lumMod val="60000"/>
                        <a:lumOff val="40000"/>
                      </a:schemeClr>
                    </a:solidFill>
                  </a:tcPr>
                </a:tc>
                <a:extLst>
                  <a:ext uri="{0D108BD9-81ED-4DB2-BD59-A6C34878D82A}">
                    <a16:rowId xmlns:a16="http://schemas.microsoft.com/office/drawing/2014/main" val="2082878384"/>
                  </a:ext>
                </a:extLst>
              </a:tr>
              <a:tr h="587912">
                <a:tc>
                  <a:txBody>
                    <a:bodyPr/>
                    <a:lstStyle/>
                    <a:p>
                      <a:pPr algn="ctr"/>
                      <a:r>
                        <a:rPr lang="en-US" dirty="0"/>
                        <a:t>INDICA</a:t>
                      </a:r>
                    </a:p>
                  </a:txBody>
                  <a:tcPr anchor="ctr">
                    <a:solidFill>
                      <a:schemeClr val="accent6">
                        <a:lumMod val="60000"/>
                        <a:lumOff val="40000"/>
                      </a:schemeClr>
                    </a:solidFill>
                  </a:tcPr>
                </a:tc>
                <a:extLst>
                  <a:ext uri="{0D108BD9-81ED-4DB2-BD59-A6C34878D82A}">
                    <a16:rowId xmlns:a16="http://schemas.microsoft.com/office/drawing/2014/main" val="763981726"/>
                  </a:ext>
                </a:extLst>
              </a:tr>
            </a:tbl>
          </a:graphicData>
        </a:graphic>
      </p:graphicFrame>
      <p:sp>
        <p:nvSpPr>
          <p:cNvPr id="23" name="Content Placeholder 2">
            <a:extLst>
              <a:ext uri="{FF2B5EF4-FFF2-40B4-BE49-F238E27FC236}">
                <a16:creationId xmlns:a16="http://schemas.microsoft.com/office/drawing/2014/main" id="{F712E878-C605-6541-8482-14EFAE977EE6}"/>
              </a:ext>
            </a:extLst>
          </p:cNvPr>
          <p:cNvSpPr txBox="1">
            <a:spLocks/>
          </p:cNvSpPr>
          <p:nvPr/>
        </p:nvSpPr>
        <p:spPr>
          <a:xfrm>
            <a:off x="6076585" y="2155157"/>
            <a:ext cx="1041787" cy="360562"/>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70C0"/>
                </a:solidFill>
              </a:rPr>
              <a:t>Cars-List</a:t>
            </a:r>
          </a:p>
        </p:txBody>
      </p:sp>
      <p:graphicFrame>
        <p:nvGraphicFramePr>
          <p:cNvPr id="24" name="Table 23">
            <a:extLst>
              <a:ext uri="{FF2B5EF4-FFF2-40B4-BE49-F238E27FC236}">
                <a16:creationId xmlns:a16="http://schemas.microsoft.com/office/drawing/2014/main" id="{15D1EC7F-621F-0B47-ABB4-9ECEB5A602C6}"/>
              </a:ext>
            </a:extLst>
          </p:cNvPr>
          <p:cNvGraphicFramePr>
            <a:graphicFrameLocks noGrp="1"/>
          </p:cNvGraphicFramePr>
          <p:nvPr>
            <p:extLst>
              <p:ext uri="{D42A27DB-BD31-4B8C-83A1-F6EECF244321}">
                <p14:modId xmlns:p14="http://schemas.microsoft.com/office/powerpoint/2010/main" val="2692939410"/>
              </p:ext>
            </p:extLst>
          </p:nvPr>
        </p:nvGraphicFramePr>
        <p:xfrm>
          <a:off x="7346721" y="2492532"/>
          <a:ext cx="1016000" cy="1763736"/>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1587066993"/>
                    </a:ext>
                  </a:extLst>
                </a:gridCol>
              </a:tblGrid>
              <a:tr h="587912">
                <a:tc>
                  <a:txBody>
                    <a:bodyPr/>
                    <a:lstStyle/>
                    <a:p>
                      <a:pPr algn="ctr"/>
                      <a:r>
                        <a:rPr lang="en-US" dirty="0"/>
                        <a:t>Apple</a:t>
                      </a:r>
                    </a:p>
                  </a:txBody>
                  <a:tcPr anchor="ctr">
                    <a:solidFill>
                      <a:schemeClr val="accent6">
                        <a:lumMod val="60000"/>
                        <a:lumOff val="40000"/>
                      </a:schemeClr>
                    </a:solidFill>
                  </a:tcPr>
                </a:tc>
                <a:extLst>
                  <a:ext uri="{0D108BD9-81ED-4DB2-BD59-A6C34878D82A}">
                    <a16:rowId xmlns:a16="http://schemas.microsoft.com/office/drawing/2014/main" val="2528203952"/>
                  </a:ext>
                </a:extLst>
              </a:tr>
              <a:tr h="587912">
                <a:tc>
                  <a:txBody>
                    <a:bodyPr/>
                    <a:lstStyle/>
                    <a:p>
                      <a:pPr algn="ctr"/>
                      <a:r>
                        <a:rPr lang="en-US" dirty="0"/>
                        <a:t>Orange</a:t>
                      </a:r>
                    </a:p>
                  </a:txBody>
                  <a:tcPr anchor="ctr">
                    <a:solidFill>
                      <a:schemeClr val="accent6">
                        <a:lumMod val="60000"/>
                        <a:lumOff val="40000"/>
                      </a:schemeClr>
                    </a:solidFill>
                  </a:tcPr>
                </a:tc>
                <a:extLst>
                  <a:ext uri="{0D108BD9-81ED-4DB2-BD59-A6C34878D82A}">
                    <a16:rowId xmlns:a16="http://schemas.microsoft.com/office/drawing/2014/main" val="1069434671"/>
                  </a:ext>
                </a:extLst>
              </a:tr>
              <a:tr h="587912">
                <a:tc>
                  <a:txBody>
                    <a:bodyPr/>
                    <a:lstStyle/>
                    <a:p>
                      <a:pPr algn="ctr"/>
                      <a:r>
                        <a:rPr lang="en-US" dirty="0"/>
                        <a:t>Mango</a:t>
                      </a:r>
                    </a:p>
                  </a:txBody>
                  <a:tcPr anchor="ctr">
                    <a:solidFill>
                      <a:schemeClr val="accent6">
                        <a:lumMod val="60000"/>
                        <a:lumOff val="40000"/>
                      </a:schemeClr>
                    </a:solidFill>
                  </a:tcPr>
                </a:tc>
                <a:extLst>
                  <a:ext uri="{0D108BD9-81ED-4DB2-BD59-A6C34878D82A}">
                    <a16:rowId xmlns:a16="http://schemas.microsoft.com/office/drawing/2014/main" val="3350578509"/>
                  </a:ext>
                </a:extLst>
              </a:tr>
            </a:tbl>
          </a:graphicData>
        </a:graphic>
      </p:graphicFrame>
      <p:sp>
        <p:nvSpPr>
          <p:cNvPr id="25" name="Content Placeholder 2">
            <a:extLst>
              <a:ext uri="{FF2B5EF4-FFF2-40B4-BE49-F238E27FC236}">
                <a16:creationId xmlns:a16="http://schemas.microsoft.com/office/drawing/2014/main" id="{C55EF4A9-D8C8-FF42-AF78-4018268E27C5}"/>
              </a:ext>
            </a:extLst>
          </p:cNvPr>
          <p:cNvSpPr txBox="1">
            <a:spLocks/>
          </p:cNvSpPr>
          <p:nvPr/>
        </p:nvSpPr>
        <p:spPr>
          <a:xfrm>
            <a:off x="7346721" y="2155157"/>
            <a:ext cx="1144794" cy="270568"/>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70C0"/>
                </a:solidFill>
              </a:rPr>
              <a:t>Fruits-List</a:t>
            </a:r>
          </a:p>
        </p:txBody>
      </p:sp>
      <p:sp>
        <p:nvSpPr>
          <p:cNvPr id="26" name="Content Placeholder 2">
            <a:extLst>
              <a:ext uri="{FF2B5EF4-FFF2-40B4-BE49-F238E27FC236}">
                <a16:creationId xmlns:a16="http://schemas.microsoft.com/office/drawing/2014/main" id="{B65645D5-6B44-7C4A-9B36-B2502F79D6DB}"/>
              </a:ext>
            </a:extLst>
          </p:cNvPr>
          <p:cNvSpPr txBox="1">
            <a:spLocks/>
          </p:cNvSpPr>
          <p:nvPr/>
        </p:nvSpPr>
        <p:spPr>
          <a:xfrm>
            <a:off x="10362305" y="4286808"/>
            <a:ext cx="1131231" cy="304670"/>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70C0"/>
                </a:solidFill>
              </a:rPr>
              <a:t>Fruits-Set</a:t>
            </a:r>
          </a:p>
        </p:txBody>
      </p:sp>
      <p:grpSp>
        <p:nvGrpSpPr>
          <p:cNvPr id="27" name="Group 26">
            <a:extLst>
              <a:ext uri="{FF2B5EF4-FFF2-40B4-BE49-F238E27FC236}">
                <a16:creationId xmlns:a16="http://schemas.microsoft.com/office/drawing/2014/main" id="{2DB28C87-5AC9-1644-812B-B957EE4B1CFA}"/>
              </a:ext>
            </a:extLst>
          </p:cNvPr>
          <p:cNvGrpSpPr/>
          <p:nvPr/>
        </p:nvGrpSpPr>
        <p:grpSpPr>
          <a:xfrm>
            <a:off x="7675585" y="4680834"/>
            <a:ext cx="2075931" cy="1803495"/>
            <a:chOff x="4639733" y="4450251"/>
            <a:chExt cx="2075931" cy="1803495"/>
          </a:xfrm>
        </p:grpSpPr>
        <p:sp>
          <p:nvSpPr>
            <p:cNvPr id="28" name="Oval 27">
              <a:extLst>
                <a:ext uri="{FF2B5EF4-FFF2-40B4-BE49-F238E27FC236}">
                  <a16:creationId xmlns:a16="http://schemas.microsoft.com/office/drawing/2014/main" id="{200D7F29-AC7A-1344-BA12-1D0E4EE9B9B7}"/>
                </a:ext>
              </a:extLst>
            </p:cNvPr>
            <p:cNvSpPr/>
            <p:nvPr/>
          </p:nvSpPr>
          <p:spPr>
            <a:xfrm>
              <a:off x="4639733" y="4450251"/>
              <a:ext cx="2075931" cy="180349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9E7AC75E-95C7-BB4E-B2E0-70A5E550C102}"/>
                </a:ext>
              </a:extLst>
            </p:cNvPr>
            <p:cNvSpPr/>
            <p:nvPr/>
          </p:nvSpPr>
          <p:spPr>
            <a:xfrm>
              <a:off x="5675133" y="5371768"/>
              <a:ext cx="769698" cy="369332"/>
            </a:xfrm>
            <a:prstGeom prst="rect">
              <a:avLst/>
            </a:prstGeom>
          </p:spPr>
          <p:txBody>
            <a:bodyPr wrap="none">
              <a:spAutoFit/>
            </a:bodyPr>
            <a:lstStyle/>
            <a:p>
              <a:r>
                <a:rPr lang="en-US" dirty="0"/>
                <a:t>SWIFT</a:t>
              </a:r>
            </a:p>
          </p:txBody>
        </p:sp>
        <p:sp>
          <p:nvSpPr>
            <p:cNvPr id="30" name="Rectangle 29">
              <a:extLst>
                <a:ext uri="{FF2B5EF4-FFF2-40B4-BE49-F238E27FC236}">
                  <a16:creationId xmlns:a16="http://schemas.microsoft.com/office/drawing/2014/main" id="{2FAFAF45-AE6C-AE49-94CD-4924D92FD1DD}"/>
                </a:ext>
              </a:extLst>
            </p:cNvPr>
            <p:cNvSpPr/>
            <p:nvPr/>
          </p:nvSpPr>
          <p:spPr>
            <a:xfrm>
              <a:off x="5150184" y="5730217"/>
              <a:ext cx="847283" cy="369332"/>
            </a:xfrm>
            <a:prstGeom prst="rect">
              <a:avLst/>
            </a:prstGeom>
          </p:spPr>
          <p:txBody>
            <a:bodyPr wrap="none">
              <a:spAutoFit/>
            </a:bodyPr>
            <a:lstStyle/>
            <a:p>
              <a:r>
                <a:rPr lang="en-US" dirty="0"/>
                <a:t>SELTOS</a:t>
              </a:r>
            </a:p>
          </p:txBody>
        </p:sp>
        <p:sp>
          <p:nvSpPr>
            <p:cNvPr id="31" name="Rectangle 30">
              <a:extLst>
                <a:ext uri="{FF2B5EF4-FFF2-40B4-BE49-F238E27FC236}">
                  <a16:creationId xmlns:a16="http://schemas.microsoft.com/office/drawing/2014/main" id="{E3021552-4B59-CF49-A499-CE8FF327EEE7}"/>
                </a:ext>
              </a:extLst>
            </p:cNvPr>
            <p:cNvSpPr/>
            <p:nvPr/>
          </p:nvSpPr>
          <p:spPr>
            <a:xfrm>
              <a:off x="5840546" y="4925073"/>
              <a:ext cx="706604" cy="369332"/>
            </a:xfrm>
            <a:prstGeom prst="rect">
              <a:avLst/>
            </a:prstGeom>
          </p:spPr>
          <p:txBody>
            <a:bodyPr wrap="none">
              <a:spAutoFit/>
            </a:bodyPr>
            <a:lstStyle/>
            <a:p>
              <a:r>
                <a:rPr lang="en-US" dirty="0"/>
                <a:t>KWID</a:t>
              </a:r>
            </a:p>
          </p:txBody>
        </p:sp>
        <p:sp>
          <p:nvSpPr>
            <p:cNvPr id="32" name="Rectangle 31">
              <a:extLst>
                <a:ext uri="{FF2B5EF4-FFF2-40B4-BE49-F238E27FC236}">
                  <a16:creationId xmlns:a16="http://schemas.microsoft.com/office/drawing/2014/main" id="{FB046FFE-C221-7E4F-86E6-93DE2227922B}"/>
                </a:ext>
              </a:extLst>
            </p:cNvPr>
            <p:cNvSpPr/>
            <p:nvPr/>
          </p:nvSpPr>
          <p:spPr>
            <a:xfrm>
              <a:off x="5057573" y="4712280"/>
              <a:ext cx="848309" cy="369332"/>
            </a:xfrm>
            <a:prstGeom prst="rect">
              <a:avLst/>
            </a:prstGeom>
          </p:spPr>
          <p:txBody>
            <a:bodyPr wrap="none">
              <a:spAutoFit/>
            </a:bodyPr>
            <a:lstStyle/>
            <a:p>
              <a:r>
                <a:rPr lang="en-US" dirty="0"/>
                <a:t>INDICA</a:t>
              </a:r>
            </a:p>
          </p:txBody>
        </p:sp>
        <p:sp>
          <p:nvSpPr>
            <p:cNvPr id="33" name="Rectangle 32">
              <a:extLst>
                <a:ext uri="{FF2B5EF4-FFF2-40B4-BE49-F238E27FC236}">
                  <a16:creationId xmlns:a16="http://schemas.microsoft.com/office/drawing/2014/main" id="{AF33CBA1-7B86-5B44-8FBD-17F5EBA775EC}"/>
                </a:ext>
              </a:extLst>
            </p:cNvPr>
            <p:cNvSpPr/>
            <p:nvPr/>
          </p:nvSpPr>
          <p:spPr>
            <a:xfrm>
              <a:off x="4831053" y="5168590"/>
              <a:ext cx="943656" cy="369332"/>
            </a:xfrm>
            <a:prstGeom prst="rect">
              <a:avLst/>
            </a:prstGeom>
          </p:spPr>
          <p:txBody>
            <a:bodyPr wrap="none">
              <a:spAutoFit/>
            </a:bodyPr>
            <a:lstStyle/>
            <a:p>
              <a:r>
                <a:rPr lang="en-US" dirty="0"/>
                <a:t>INNOVA</a:t>
              </a:r>
            </a:p>
          </p:txBody>
        </p:sp>
      </p:grpSp>
      <p:sp>
        <p:nvSpPr>
          <p:cNvPr id="34" name="Content Placeholder 2">
            <a:extLst>
              <a:ext uri="{FF2B5EF4-FFF2-40B4-BE49-F238E27FC236}">
                <a16:creationId xmlns:a16="http://schemas.microsoft.com/office/drawing/2014/main" id="{C5C31BDC-973E-D24F-9B11-4A84BB6AFFE3}"/>
              </a:ext>
            </a:extLst>
          </p:cNvPr>
          <p:cNvSpPr txBox="1">
            <a:spLocks/>
          </p:cNvSpPr>
          <p:nvPr/>
        </p:nvSpPr>
        <p:spPr>
          <a:xfrm>
            <a:off x="8371987" y="4355018"/>
            <a:ext cx="1045397" cy="322544"/>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70C0"/>
                </a:solidFill>
              </a:rPr>
              <a:t>Cars-Set</a:t>
            </a:r>
          </a:p>
        </p:txBody>
      </p:sp>
      <p:sp>
        <p:nvSpPr>
          <p:cNvPr id="35" name="Oval 34">
            <a:extLst>
              <a:ext uri="{FF2B5EF4-FFF2-40B4-BE49-F238E27FC236}">
                <a16:creationId xmlns:a16="http://schemas.microsoft.com/office/drawing/2014/main" id="{2F9023CC-0F6C-8E4E-97BA-C9F65C583725}"/>
              </a:ext>
            </a:extLst>
          </p:cNvPr>
          <p:cNvSpPr/>
          <p:nvPr/>
        </p:nvSpPr>
        <p:spPr>
          <a:xfrm>
            <a:off x="10008290" y="4654550"/>
            <a:ext cx="1839262" cy="125506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1227830A-5EED-9A4B-BD6C-059992D75EEE}"/>
              </a:ext>
            </a:extLst>
          </p:cNvPr>
          <p:cNvSpPr/>
          <p:nvPr/>
        </p:nvSpPr>
        <p:spPr>
          <a:xfrm>
            <a:off x="10629512" y="4852177"/>
            <a:ext cx="867289" cy="369332"/>
          </a:xfrm>
          <a:prstGeom prst="rect">
            <a:avLst/>
          </a:prstGeom>
        </p:spPr>
        <p:txBody>
          <a:bodyPr wrap="none">
            <a:spAutoFit/>
          </a:bodyPr>
          <a:lstStyle/>
          <a:p>
            <a:r>
              <a:rPr lang="en-US" dirty="0"/>
              <a:t>Orange</a:t>
            </a:r>
          </a:p>
        </p:txBody>
      </p:sp>
      <p:sp>
        <p:nvSpPr>
          <p:cNvPr id="37" name="Rectangle 36">
            <a:extLst>
              <a:ext uri="{FF2B5EF4-FFF2-40B4-BE49-F238E27FC236}">
                <a16:creationId xmlns:a16="http://schemas.microsoft.com/office/drawing/2014/main" id="{98C4234E-0D3C-4947-BA59-77C232FC6019}"/>
              </a:ext>
            </a:extLst>
          </p:cNvPr>
          <p:cNvSpPr/>
          <p:nvPr/>
        </p:nvSpPr>
        <p:spPr>
          <a:xfrm>
            <a:off x="10207762" y="5155656"/>
            <a:ext cx="843501" cy="369332"/>
          </a:xfrm>
          <a:prstGeom prst="rect">
            <a:avLst/>
          </a:prstGeom>
        </p:spPr>
        <p:txBody>
          <a:bodyPr wrap="none">
            <a:spAutoFit/>
          </a:bodyPr>
          <a:lstStyle/>
          <a:p>
            <a:r>
              <a:rPr lang="en-US" dirty="0"/>
              <a:t>Mango</a:t>
            </a:r>
          </a:p>
        </p:txBody>
      </p:sp>
      <p:sp>
        <p:nvSpPr>
          <p:cNvPr id="38" name="Rectangle 37">
            <a:extLst>
              <a:ext uri="{FF2B5EF4-FFF2-40B4-BE49-F238E27FC236}">
                <a16:creationId xmlns:a16="http://schemas.microsoft.com/office/drawing/2014/main" id="{E542B09E-5BB3-E246-9B38-BED6902667AD}"/>
              </a:ext>
            </a:extLst>
          </p:cNvPr>
          <p:cNvSpPr/>
          <p:nvPr/>
        </p:nvSpPr>
        <p:spPr>
          <a:xfrm>
            <a:off x="10931217" y="5274469"/>
            <a:ext cx="729687" cy="369332"/>
          </a:xfrm>
          <a:prstGeom prst="rect">
            <a:avLst/>
          </a:prstGeom>
        </p:spPr>
        <p:txBody>
          <a:bodyPr wrap="none">
            <a:spAutoFit/>
          </a:bodyPr>
          <a:lstStyle/>
          <a:p>
            <a:r>
              <a:rPr lang="en-US" dirty="0"/>
              <a:t>Apple</a:t>
            </a:r>
          </a:p>
        </p:txBody>
      </p:sp>
    </p:spTree>
    <p:extLst>
      <p:ext uri="{BB962C8B-B14F-4D97-AF65-F5344CB8AC3E}">
        <p14:creationId xmlns:p14="http://schemas.microsoft.com/office/powerpoint/2010/main" val="1827565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03A73D6-AEF6-6B42-A61A-1DAD39490E6B}"/>
              </a:ext>
            </a:extLst>
          </p:cNvPr>
          <p:cNvGrpSpPr/>
          <p:nvPr/>
        </p:nvGrpSpPr>
        <p:grpSpPr>
          <a:xfrm>
            <a:off x="1586576" y="2333765"/>
            <a:ext cx="9018847" cy="2190469"/>
            <a:chOff x="4975044" y="1796142"/>
            <a:chExt cx="6950356" cy="4800601"/>
          </a:xfrm>
        </p:grpSpPr>
        <p:sp>
          <p:nvSpPr>
            <p:cNvPr id="6" name="Rectangle 5">
              <a:extLst>
                <a:ext uri="{FF2B5EF4-FFF2-40B4-BE49-F238E27FC236}">
                  <a16:creationId xmlns:a16="http://schemas.microsoft.com/office/drawing/2014/main" id="{86BD9F44-5767-D046-905F-504FB1E47AA8}"/>
                </a:ext>
              </a:extLst>
            </p:cNvPr>
            <p:cNvSpPr/>
            <p:nvPr/>
          </p:nvSpPr>
          <p:spPr bwMode="auto">
            <a:xfrm>
              <a:off x="4975044" y="1796142"/>
              <a:ext cx="6950356" cy="4800601"/>
            </a:xfrm>
            <a:prstGeom prst="rect">
              <a:avLst/>
            </a:prstGeom>
            <a:gradFill flip="none" rotWithShape="1">
              <a:gsLst>
                <a:gs pos="0">
                  <a:srgbClr val="17687B"/>
                </a:gs>
                <a:gs pos="50000">
                  <a:srgbClr val="67BEE8"/>
                </a:gs>
                <a:gs pos="100000">
                  <a:srgbClr val="007698"/>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914598">
                <a:defRPr/>
              </a:pPr>
              <a:endParaRPr lang="en-US" sz="1867" dirty="0">
                <a:solidFill>
                  <a:srgbClr val="000000"/>
                </a:solidFill>
                <a:latin typeface="IBM Plex Sans" charset="0"/>
                <a:ea typeface="IBM Plex Sans" charset="0"/>
                <a:cs typeface="IBM Plex Sans" charset="0"/>
                <a:sym typeface="Arial"/>
              </a:endParaRPr>
            </a:p>
          </p:txBody>
        </p:sp>
        <p:sp>
          <p:nvSpPr>
            <p:cNvPr id="7" name="Rectangle 6">
              <a:extLst>
                <a:ext uri="{FF2B5EF4-FFF2-40B4-BE49-F238E27FC236}">
                  <a16:creationId xmlns:a16="http://schemas.microsoft.com/office/drawing/2014/main" id="{DCDE5193-DB25-0348-8185-E1A9A1689530}"/>
                </a:ext>
              </a:extLst>
            </p:cNvPr>
            <p:cNvSpPr/>
            <p:nvPr/>
          </p:nvSpPr>
          <p:spPr>
            <a:xfrm>
              <a:off x="5113003" y="2274063"/>
              <a:ext cx="6812397" cy="3844756"/>
            </a:xfrm>
            <a:prstGeom prst="rect">
              <a:avLst/>
            </a:prstGeom>
          </p:spPr>
          <p:txBody>
            <a:bodyPr wrap="square">
              <a:spAutoFit/>
            </a:bodyPr>
            <a:lstStyle/>
            <a:p>
              <a:pPr algn="ctr"/>
              <a:r>
                <a:rPr lang="en-US" sz="3600" dirty="0">
                  <a:solidFill>
                    <a:schemeClr val="bg1"/>
                  </a:solidFill>
                  <a:latin typeface="Calibri" panose="020F0502020204030204" pitchFamily="34" charset="0"/>
                  <a:ea typeface="IBM Plex Sans" charset="0"/>
                  <a:cs typeface="Calibri" panose="020F0502020204030204" pitchFamily="34" charset="0"/>
                </a:rPr>
                <a:t>REDIS Data Structures</a:t>
              </a:r>
            </a:p>
            <a:p>
              <a:pPr algn="ctr"/>
              <a:endParaRPr lang="en-US" sz="3600" dirty="0">
                <a:solidFill>
                  <a:schemeClr val="bg1"/>
                </a:solidFill>
                <a:latin typeface="Calibri" panose="020F0502020204030204" pitchFamily="34" charset="0"/>
                <a:ea typeface="IBM Plex Sans" charset="0"/>
                <a:cs typeface="Calibri" panose="020F0502020204030204" pitchFamily="34" charset="0"/>
              </a:endParaRPr>
            </a:p>
            <a:p>
              <a:pPr algn="ctr"/>
              <a:r>
                <a:rPr lang="en-US" sz="3600" dirty="0">
                  <a:solidFill>
                    <a:schemeClr val="bg1"/>
                  </a:solidFill>
                  <a:latin typeface="Calibri" panose="020F0502020204030204" pitchFamily="34" charset="0"/>
                  <a:ea typeface="IBM Plex Sans" charset="0"/>
                  <a:cs typeface="Calibri" panose="020F0502020204030204" pitchFamily="34" charset="0"/>
                </a:rPr>
                <a:t>String</a:t>
              </a:r>
            </a:p>
          </p:txBody>
        </p:sp>
      </p:grpSp>
      <p:pic>
        <p:nvPicPr>
          <p:cNvPr id="10" name="Picture 9">
            <a:extLst>
              <a:ext uri="{FF2B5EF4-FFF2-40B4-BE49-F238E27FC236}">
                <a16:creationId xmlns:a16="http://schemas.microsoft.com/office/drawing/2014/main" id="{08D98B26-37CB-A145-BD69-9F021B3B50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7250" y="5099971"/>
            <a:ext cx="1824151" cy="742734"/>
          </a:xfrm>
          <a:prstGeom prst="rect">
            <a:avLst/>
          </a:prstGeom>
        </p:spPr>
      </p:pic>
      <p:sp>
        <p:nvSpPr>
          <p:cNvPr id="2" name="Slide Number Placeholder 1">
            <a:extLst>
              <a:ext uri="{FF2B5EF4-FFF2-40B4-BE49-F238E27FC236}">
                <a16:creationId xmlns:a16="http://schemas.microsoft.com/office/drawing/2014/main" id="{62B5784A-5881-274E-9BBF-09F19BCBB215}"/>
              </a:ext>
            </a:extLst>
          </p:cNvPr>
          <p:cNvSpPr>
            <a:spLocks noGrp="1"/>
          </p:cNvSpPr>
          <p:nvPr>
            <p:ph type="sldNum" sz="quarter" idx="12"/>
          </p:nvPr>
        </p:nvSpPr>
        <p:spPr/>
        <p:txBody>
          <a:bodyPr/>
          <a:lstStyle/>
          <a:p>
            <a:fld id="{30E048A5-8DD6-994D-BB65-E81D2E1286B5}" type="slidenum">
              <a:rPr lang="en-US" smtClean="0"/>
              <a:t>33</a:t>
            </a:fld>
            <a:endParaRPr lang="en-US"/>
          </a:p>
        </p:txBody>
      </p:sp>
    </p:spTree>
    <p:extLst>
      <p:ext uri="{BB962C8B-B14F-4D97-AF65-F5344CB8AC3E}">
        <p14:creationId xmlns:p14="http://schemas.microsoft.com/office/powerpoint/2010/main" val="236641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48DC8-E988-8C40-AEA4-A5D655436578}"/>
              </a:ext>
            </a:extLst>
          </p:cNvPr>
          <p:cNvSpPr>
            <a:spLocks noGrp="1"/>
          </p:cNvSpPr>
          <p:nvPr>
            <p:ph type="title"/>
          </p:nvPr>
        </p:nvSpPr>
        <p:spPr>
          <a:prstGeom prst="rect">
            <a:avLst/>
          </a:prstGeom>
        </p:spPr>
        <p:txBody>
          <a:bodyPr anchor="b">
            <a:normAutofit fontScale="90000"/>
          </a:bodyPr>
          <a:lstStyle/>
          <a:p>
            <a:r>
              <a:rPr lang="en-US" sz="3600" dirty="0">
                <a:latin typeface="Calibri" panose="020F0502020204030204" pitchFamily="34" charset="0"/>
                <a:cs typeface="Calibri" panose="020F0502020204030204" pitchFamily="34" charset="0"/>
              </a:rPr>
              <a:t>Strings</a:t>
            </a:r>
          </a:p>
        </p:txBody>
      </p:sp>
      <p:sp>
        <p:nvSpPr>
          <p:cNvPr id="3" name="Content Placeholder 2">
            <a:extLst>
              <a:ext uri="{FF2B5EF4-FFF2-40B4-BE49-F238E27FC236}">
                <a16:creationId xmlns:a16="http://schemas.microsoft.com/office/drawing/2014/main" id="{CEE422B9-8245-D442-A657-D7C66B895637}"/>
              </a:ext>
            </a:extLst>
          </p:cNvPr>
          <p:cNvSpPr>
            <a:spLocks noGrp="1"/>
          </p:cNvSpPr>
          <p:nvPr>
            <p:ph idx="1"/>
          </p:nvPr>
        </p:nvSpPr>
        <p:spPr>
          <a:xfrm>
            <a:off x="687387" y="1253331"/>
            <a:ext cx="4664101" cy="4338000"/>
          </a:xfrm>
          <a:prstGeom prst="rect">
            <a:avLst/>
          </a:prstGeom>
        </p:spPr>
        <p:txBody>
          <a:bodyPr>
            <a:normAutofit/>
          </a:bodyPr>
          <a:lstStyle/>
          <a:p>
            <a:r>
              <a:rPr lang="en-IN" sz="2400" dirty="0">
                <a:latin typeface="Calibri" panose="020F0502020204030204" pitchFamily="34" charset="0"/>
                <a:cs typeface="Calibri" panose="020F0502020204030204" pitchFamily="34" charset="0"/>
              </a:rPr>
              <a:t>STRINGs are similar to strings that we see in other languages.</a:t>
            </a:r>
          </a:p>
        </p:txBody>
      </p:sp>
      <p:sp>
        <p:nvSpPr>
          <p:cNvPr id="4" name="Slide Number Placeholder 3">
            <a:extLst>
              <a:ext uri="{FF2B5EF4-FFF2-40B4-BE49-F238E27FC236}">
                <a16:creationId xmlns:a16="http://schemas.microsoft.com/office/drawing/2014/main" id="{259BE3F3-11DD-AC45-B9B9-F177D095D097}"/>
              </a:ext>
            </a:extLst>
          </p:cNvPr>
          <p:cNvSpPr>
            <a:spLocks noGrp="1"/>
          </p:cNvSpPr>
          <p:nvPr>
            <p:ph type="sldNum" sz="quarter" idx="12"/>
          </p:nvPr>
        </p:nvSpPr>
        <p:spPr bwMode="gray">
          <a:prstGeom prst="rect">
            <a:avLst/>
          </a:prstGeom>
        </p:spPr>
        <p:txBody>
          <a:bodyPr anchor="ctr">
            <a:normAutofit/>
          </a:bodyPr>
          <a:lstStyle/>
          <a:p>
            <a:pPr marL="0" marR="0" lvl="0" indent="0" defTabSz="457200" rtl="0" eaLnBrk="1" fontAlgn="auto" latinLnBrk="0" hangingPunct="1">
              <a:lnSpc>
                <a:spcPct val="90000"/>
              </a:lnSpc>
              <a:spcBef>
                <a:spcPts val="0"/>
              </a:spcBef>
              <a:spcAft>
                <a:spcPts val="600"/>
              </a:spcAft>
              <a:buClrTx/>
              <a:buSzTx/>
              <a:buFontTx/>
              <a:buNone/>
              <a:tabLst/>
              <a:defRPr/>
            </a:pPr>
            <a:fld id="{6D22F896-40B5-4ADD-8801-0D06FADFA095}" type="slidenum">
              <a:rPr kumimoji="0" lang="en-US" sz="1900" b="0" i="0" u="none" strike="noStrike" kern="1200" cap="none" spc="0" normalizeH="0" baseline="0" noProof="0" smtClean="0">
                <a:ln>
                  <a:noFill/>
                </a:ln>
                <a:effectLst/>
                <a:uLnTx/>
                <a:uFillTx/>
              </a:rPr>
              <a:pPr marL="0" marR="0" lvl="0" indent="0" defTabSz="457200" rtl="0" eaLnBrk="1" fontAlgn="auto" latinLnBrk="0" hangingPunct="1">
                <a:lnSpc>
                  <a:spcPct val="90000"/>
                </a:lnSpc>
                <a:spcBef>
                  <a:spcPts val="0"/>
                </a:spcBef>
                <a:spcAft>
                  <a:spcPts val="600"/>
                </a:spcAft>
                <a:buClrTx/>
                <a:buSzTx/>
                <a:buFontTx/>
                <a:buNone/>
                <a:tabLst/>
                <a:defRPr/>
              </a:pPr>
              <a:t>34</a:t>
            </a:fld>
            <a:endParaRPr lang="en-US" sz="1900"/>
          </a:p>
        </p:txBody>
      </p:sp>
      <p:pic>
        <p:nvPicPr>
          <p:cNvPr id="8" name="Graphic 7">
            <a:extLst>
              <a:ext uri="{FF2B5EF4-FFF2-40B4-BE49-F238E27FC236}">
                <a16:creationId xmlns:a16="http://schemas.microsoft.com/office/drawing/2014/main" id="{C62073FD-849C-9A41-88D3-4593B2090B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9220" y="2824094"/>
            <a:ext cx="5181600" cy="3115128"/>
          </a:xfrm>
          <a:prstGeom prst="rect">
            <a:avLst/>
          </a:prstGeom>
        </p:spPr>
      </p:pic>
      <p:sp>
        <p:nvSpPr>
          <p:cNvPr id="13" name="Content Placeholder 2">
            <a:extLst>
              <a:ext uri="{FF2B5EF4-FFF2-40B4-BE49-F238E27FC236}">
                <a16:creationId xmlns:a16="http://schemas.microsoft.com/office/drawing/2014/main" id="{B72FB603-CF59-5B41-B799-C59358AE32A7}"/>
              </a:ext>
            </a:extLst>
          </p:cNvPr>
          <p:cNvSpPr txBox="1">
            <a:spLocks/>
          </p:cNvSpPr>
          <p:nvPr/>
        </p:nvSpPr>
        <p:spPr>
          <a:xfrm>
            <a:off x="7402724" y="4849542"/>
            <a:ext cx="3226972" cy="1602946"/>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0070C0"/>
                </a:solidFill>
              </a:rPr>
              <a:t>Name = “James”</a:t>
            </a:r>
          </a:p>
          <a:p>
            <a:pPr marL="0" indent="0">
              <a:buNone/>
            </a:pPr>
            <a:r>
              <a:rPr lang="en-US" sz="2400" b="1" dirty="0">
                <a:solidFill>
                  <a:srgbClr val="0070C0"/>
                </a:solidFill>
              </a:rPr>
              <a:t>City = “Chennai”</a:t>
            </a:r>
          </a:p>
          <a:p>
            <a:pPr marL="0" indent="0">
              <a:buNone/>
            </a:pPr>
            <a:r>
              <a:rPr lang="en-US" sz="2400" b="1" dirty="0">
                <a:solidFill>
                  <a:srgbClr val="0070C0"/>
                </a:solidFill>
              </a:rPr>
              <a:t>Country = “India”</a:t>
            </a:r>
          </a:p>
        </p:txBody>
      </p:sp>
      <p:graphicFrame>
        <p:nvGraphicFramePr>
          <p:cNvPr id="14" name="Table 13">
            <a:extLst>
              <a:ext uri="{FF2B5EF4-FFF2-40B4-BE49-F238E27FC236}">
                <a16:creationId xmlns:a16="http://schemas.microsoft.com/office/drawing/2014/main" id="{2DFDF6DB-0E58-B14A-B27B-B000B4A2001B}"/>
              </a:ext>
            </a:extLst>
          </p:cNvPr>
          <p:cNvGraphicFramePr>
            <a:graphicFrameLocks noGrp="1"/>
          </p:cNvGraphicFramePr>
          <p:nvPr>
            <p:extLst>
              <p:ext uri="{D42A27DB-BD31-4B8C-83A1-F6EECF244321}">
                <p14:modId xmlns:p14="http://schemas.microsoft.com/office/powerpoint/2010/main" val="3428800896"/>
              </p:ext>
            </p:extLst>
          </p:nvPr>
        </p:nvGraphicFramePr>
        <p:xfrm>
          <a:off x="6667848" y="2518381"/>
          <a:ext cx="1115159" cy="587912"/>
        </p:xfrm>
        <a:graphic>
          <a:graphicData uri="http://schemas.openxmlformats.org/drawingml/2006/table">
            <a:tbl>
              <a:tblPr firstRow="1" bandRow="1">
                <a:tableStyleId>{5940675A-B579-460E-94D1-54222C63F5DA}</a:tableStyleId>
              </a:tblPr>
              <a:tblGrid>
                <a:gridCol w="1115159">
                  <a:extLst>
                    <a:ext uri="{9D8B030D-6E8A-4147-A177-3AD203B41FA5}">
                      <a16:colId xmlns:a16="http://schemas.microsoft.com/office/drawing/2014/main" val="1587066993"/>
                    </a:ext>
                  </a:extLst>
                </a:gridCol>
              </a:tblGrid>
              <a:tr h="587912">
                <a:tc>
                  <a:txBody>
                    <a:bodyPr/>
                    <a:lstStyle/>
                    <a:p>
                      <a:pPr algn="ctr"/>
                      <a:r>
                        <a:rPr lang="en-US" dirty="0"/>
                        <a:t>INNOVA</a:t>
                      </a:r>
                    </a:p>
                  </a:txBody>
                  <a:tcPr anchor="ctr">
                    <a:solidFill>
                      <a:schemeClr val="accent6">
                        <a:lumMod val="60000"/>
                        <a:lumOff val="40000"/>
                      </a:schemeClr>
                    </a:solidFill>
                  </a:tcPr>
                </a:tc>
                <a:extLst>
                  <a:ext uri="{0D108BD9-81ED-4DB2-BD59-A6C34878D82A}">
                    <a16:rowId xmlns:a16="http://schemas.microsoft.com/office/drawing/2014/main" val="2528203952"/>
                  </a:ext>
                </a:extLst>
              </a:tr>
            </a:tbl>
          </a:graphicData>
        </a:graphic>
      </p:graphicFrame>
      <p:sp>
        <p:nvSpPr>
          <p:cNvPr id="15" name="Content Placeholder 2">
            <a:extLst>
              <a:ext uri="{FF2B5EF4-FFF2-40B4-BE49-F238E27FC236}">
                <a16:creationId xmlns:a16="http://schemas.microsoft.com/office/drawing/2014/main" id="{BB25A789-7D0D-A741-9C5A-55DAF5339FA3}"/>
              </a:ext>
            </a:extLst>
          </p:cNvPr>
          <p:cNvSpPr txBox="1">
            <a:spLocks/>
          </p:cNvSpPr>
          <p:nvPr/>
        </p:nvSpPr>
        <p:spPr>
          <a:xfrm>
            <a:off x="6786935" y="2130105"/>
            <a:ext cx="777828" cy="365125"/>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70C0"/>
                </a:solidFill>
              </a:rPr>
              <a:t>Car1</a:t>
            </a:r>
          </a:p>
        </p:txBody>
      </p:sp>
      <p:graphicFrame>
        <p:nvGraphicFramePr>
          <p:cNvPr id="16" name="Table 15">
            <a:extLst>
              <a:ext uri="{FF2B5EF4-FFF2-40B4-BE49-F238E27FC236}">
                <a16:creationId xmlns:a16="http://schemas.microsoft.com/office/drawing/2014/main" id="{99445959-039B-164A-A391-70C7C8C58551}"/>
              </a:ext>
            </a:extLst>
          </p:cNvPr>
          <p:cNvGraphicFramePr>
            <a:graphicFrameLocks noGrp="1"/>
          </p:cNvGraphicFramePr>
          <p:nvPr>
            <p:extLst>
              <p:ext uri="{D42A27DB-BD31-4B8C-83A1-F6EECF244321}">
                <p14:modId xmlns:p14="http://schemas.microsoft.com/office/powerpoint/2010/main" val="4109788671"/>
              </p:ext>
            </p:extLst>
          </p:nvPr>
        </p:nvGraphicFramePr>
        <p:xfrm>
          <a:off x="8838625" y="2510060"/>
          <a:ext cx="896914" cy="587912"/>
        </p:xfrm>
        <a:graphic>
          <a:graphicData uri="http://schemas.openxmlformats.org/drawingml/2006/table">
            <a:tbl>
              <a:tblPr firstRow="1" bandRow="1">
                <a:tableStyleId>{5940675A-B579-460E-94D1-54222C63F5DA}</a:tableStyleId>
              </a:tblPr>
              <a:tblGrid>
                <a:gridCol w="896914">
                  <a:extLst>
                    <a:ext uri="{9D8B030D-6E8A-4147-A177-3AD203B41FA5}">
                      <a16:colId xmlns:a16="http://schemas.microsoft.com/office/drawing/2014/main" val="1587066993"/>
                    </a:ext>
                  </a:extLst>
                </a:gridCol>
              </a:tblGrid>
              <a:tr h="587912">
                <a:tc>
                  <a:txBody>
                    <a:bodyPr/>
                    <a:lstStyle/>
                    <a:p>
                      <a:pPr algn="ctr"/>
                      <a:r>
                        <a:rPr lang="en-US" dirty="0"/>
                        <a:t>Apple</a:t>
                      </a:r>
                    </a:p>
                  </a:txBody>
                  <a:tcPr anchor="ctr">
                    <a:solidFill>
                      <a:schemeClr val="accent6">
                        <a:lumMod val="60000"/>
                        <a:lumOff val="40000"/>
                      </a:schemeClr>
                    </a:solidFill>
                  </a:tcPr>
                </a:tc>
                <a:extLst>
                  <a:ext uri="{0D108BD9-81ED-4DB2-BD59-A6C34878D82A}">
                    <a16:rowId xmlns:a16="http://schemas.microsoft.com/office/drawing/2014/main" val="2528203952"/>
                  </a:ext>
                </a:extLst>
              </a:tr>
            </a:tbl>
          </a:graphicData>
        </a:graphic>
      </p:graphicFrame>
      <p:sp>
        <p:nvSpPr>
          <p:cNvPr id="17" name="Content Placeholder 2">
            <a:extLst>
              <a:ext uri="{FF2B5EF4-FFF2-40B4-BE49-F238E27FC236}">
                <a16:creationId xmlns:a16="http://schemas.microsoft.com/office/drawing/2014/main" id="{3E05E9CE-29B1-644C-8FA2-6038B797E32C}"/>
              </a:ext>
            </a:extLst>
          </p:cNvPr>
          <p:cNvSpPr txBox="1">
            <a:spLocks/>
          </p:cNvSpPr>
          <p:nvPr/>
        </p:nvSpPr>
        <p:spPr>
          <a:xfrm>
            <a:off x="8898168" y="2144935"/>
            <a:ext cx="777828" cy="365125"/>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70C0"/>
                </a:solidFill>
              </a:rPr>
              <a:t>Fruit1</a:t>
            </a:r>
          </a:p>
        </p:txBody>
      </p:sp>
      <p:sp>
        <p:nvSpPr>
          <p:cNvPr id="18" name="Content Placeholder 2">
            <a:extLst>
              <a:ext uri="{FF2B5EF4-FFF2-40B4-BE49-F238E27FC236}">
                <a16:creationId xmlns:a16="http://schemas.microsoft.com/office/drawing/2014/main" id="{75CD88A1-2708-2443-9721-D9452F28B7EF}"/>
              </a:ext>
            </a:extLst>
          </p:cNvPr>
          <p:cNvSpPr txBox="1">
            <a:spLocks/>
          </p:cNvSpPr>
          <p:nvPr/>
        </p:nvSpPr>
        <p:spPr>
          <a:xfrm>
            <a:off x="6497601" y="1516020"/>
            <a:ext cx="5457331" cy="2418427"/>
          </a:xfrm>
          <a:prstGeom prst="rect">
            <a:avLst/>
          </a:prstGeom>
          <a:ln>
            <a:solidFill>
              <a:schemeClr val="accent5">
                <a:lumMod val="40000"/>
                <a:lumOff val="6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p:txBody>
      </p:sp>
      <p:sp>
        <p:nvSpPr>
          <p:cNvPr id="19" name="Content Placeholder 2">
            <a:extLst>
              <a:ext uri="{FF2B5EF4-FFF2-40B4-BE49-F238E27FC236}">
                <a16:creationId xmlns:a16="http://schemas.microsoft.com/office/drawing/2014/main" id="{3502E80B-DEA7-0A4F-91A2-A95529D73343}"/>
              </a:ext>
            </a:extLst>
          </p:cNvPr>
          <p:cNvSpPr txBox="1">
            <a:spLocks/>
          </p:cNvSpPr>
          <p:nvPr/>
        </p:nvSpPr>
        <p:spPr>
          <a:xfrm>
            <a:off x="8846240" y="1029768"/>
            <a:ext cx="777828" cy="365125"/>
          </a:xfrm>
          <a:prstGeom prst="rect">
            <a:avLst/>
          </a:prstGeom>
          <a:ln>
            <a:no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Key</a:t>
            </a:r>
          </a:p>
        </p:txBody>
      </p:sp>
      <p:sp>
        <p:nvSpPr>
          <p:cNvPr id="20" name="Content Placeholder 2">
            <a:extLst>
              <a:ext uri="{FF2B5EF4-FFF2-40B4-BE49-F238E27FC236}">
                <a16:creationId xmlns:a16="http://schemas.microsoft.com/office/drawing/2014/main" id="{1469A591-5A6E-F54F-A56B-EF06E72E12E4}"/>
              </a:ext>
            </a:extLst>
          </p:cNvPr>
          <p:cNvSpPr txBox="1">
            <a:spLocks/>
          </p:cNvSpPr>
          <p:nvPr/>
        </p:nvSpPr>
        <p:spPr>
          <a:xfrm>
            <a:off x="8789799" y="4149459"/>
            <a:ext cx="777828" cy="365125"/>
          </a:xfrm>
          <a:prstGeom prst="rect">
            <a:avLst/>
          </a:prstGeom>
          <a:ln>
            <a:noFill/>
          </a:ln>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Value</a:t>
            </a:r>
          </a:p>
        </p:txBody>
      </p:sp>
      <p:cxnSp>
        <p:nvCxnSpPr>
          <p:cNvPr id="24" name="Straight Arrow Connector 23">
            <a:extLst>
              <a:ext uri="{FF2B5EF4-FFF2-40B4-BE49-F238E27FC236}">
                <a16:creationId xmlns:a16="http://schemas.microsoft.com/office/drawing/2014/main" id="{A816C7DD-FC3D-8F49-BD95-8BD89C03E1A9}"/>
              </a:ext>
            </a:extLst>
          </p:cNvPr>
          <p:cNvCxnSpPr>
            <a:cxnSpLocks/>
          </p:cNvCxnSpPr>
          <p:nvPr/>
        </p:nvCxnSpPr>
        <p:spPr>
          <a:xfrm flipV="1">
            <a:off x="9204372" y="3155419"/>
            <a:ext cx="0" cy="93659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aphicFrame>
        <p:nvGraphicFramePr>
          <p:cNvPr id="25" name="Table 24">
            <a:extLst>
              <a:ext uri="{FF2B5EF4-FFF2-40B4-BE49-F238E27FC236}">
                <a16:creationId xmlns:a16="http://schemas.microsoft.com/office/drawing/2014/main" id="{7FC20C13-8352-FB4B-829E-FDA4C816BF5C}"/>
              </a:ext>
            </a:extLst>
          </p:cNvPr>
          <p:cNvGraphicFramePr>
            <a:graphicFrameLocks noGrp="1"/>
          </p:cNvGraphicFramePr>
          <p:nvPr>
            <p:extLst>
              <p:ext uri="{D42A27DB-BD31-4B8C-83A1-F6EECF244321}">
                <p14:modId xmlns:p14="http://schemas.microsoft.com/office/powerpoint/2010/main" val="74492243"/>
              </p:ext>
            </p:extLst>
          </p:nvPr>
        </p:nvGraphicFramePr>
        <p:xfrm>
          <a:off x="7893959" y="2505973"/>
          <a:ext cx="881796" cy="587912"/>
        </p:xfrm>
        <a:graphic>
          <a:graphicData uri="http://schemas.openxmlformats.org/drawingml/2006/table">
            <a:tbl>
              <a:tblPr firstRow="1" bandRow="1">
                <a:tableStyleId>{5940675A-B579-460E-94D1-54222C63F5DA}</a:tableStyleId>
              </a:tblPr>
              <a:tblGrid>
                <a:gridCol w="881796">
                  <a:extLst>
                    <a:ext uri="{9D8B030D-6E8A-4147-A177-3AD203B41FA5}">
                      <a16:colId xmlns:a16="http://schemas.microsoft.com/office/drawing/2014/main" val="1587066993"/>
                    </a:ext>
                  </a:extLst>
                </a:gridCol>
              </a:tblGrid>
              <a:tr h="587912">
                <a:tc>
                  <a:txBody>
                    <a:bodyPr/>
                    <a:lstStyle/>
                    <a:p>
                      <a:pPr algn="ctr"/>
                      <a:r>
                        <a:rPr lang="en-US" dirty="0"/>
                        <a:t>SWIFT</a:t>
                      </a:r>
                    </a:p>
                  </a:txBody>
                  <a:tcPr anchor="ctr">
                    <a:solidFill>
                      <a:schemeClr val="accent6">
                        <a:lumMod val="60000"/>
                        <a:lumOff val="40000"/>
                      </a:schemeClr>
                    </a:solidFill>
                  </a:tcPr>
                </a:tc>
                <a:extLst>
                  <a:ext uri="{0D108BD9-81ED-4DB2-BD59-A6C34878D82A}">
                    <a16:rowId xmlns:a16="http://schemas.microsoft.com/office/drawing/2014/main" val="2528203952"/>
                  </a:ext>
                </a:extLst>
              </a:tr>
            </a:tbl>
          </a:graphicData>
        </a:graphic>
      </p:graphicFrame>
      <p:sp>
        <p:nvSpPr>
          <p:cNvPr id="26" name="Content Placeholder 2">
            <a:extLst>
              <a:ext uri="{FF2B5EF4-FFF2-40B4-BE49-F238E27FC236}">
                <a16:creationId xmlns:a16="http://schemas.microsoft.com/office/drawing/2014/main" id="{72441764-80CD-7D4D-8FD2-D175C38A3498}"/>
              </a:ext>
            </a:extLst>
          </p:cNvPr>
          <p:cNvSpPr txBox="1">
            <a:spLocks/>
          </p:cNvSpPr>
          <p:nvPr/>
        </p:nvSpPr>
        <p:spPr>
          <a:xfrm>
            <a:off x="7902094" y="2130105"/>
            <a:ext cx="777828" cy="365125"/>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70C0"/>
                </a:solidFill>
              </a:rPr>
              <a:t>Car2</a:t>
            </a:r>
          </a:p>
        </p:txBody>
      </p:sp>
      <p:graphicFrame>
        <p:nvGraphicFramePr>
          <p:cNvPr id="27" name="Table 26">
            <a:extLst>
              <a:ext uri="{FF2B5EF4-FFF2-40B4-BE49-F238E27FC236}">
                <a16:creationId xmlns:a16="http://schemas.microsoft.com/office/drawing/2014/main" id="{B3847987-D62F-E049-BB7D-1984B738B513}"/>
              </a:ext>
            </a:extLst>
          </p:cNvPr>
          <p:cNvGraphicFramePr>
            <a:graphicFrameLocks noGrp="1"/>
          </p:cNvGraphicFramePr>
          <p:nvPr>
            <p:extLst>
              <p:ext uri="{D42A27DB-BD31-4B8C-83A1-F6EECF244321}">
                <p14:modId xmlns:p14="http://schemas.microsoft.com/office/powerpoint/2010/main" val="1241769682"/>
              </p:ext>
            </p:extLst>
          </p:nvPr>
        </p:nvGraphicFramePr>
        <p:xfrm>
          <a:off x="9852311" y="2505973"/>
          <a:ext cx="896914" cy="587912"/>
        </p:xfrm>
        <a:graphic>
          <a:graphicData uri="http://schemas.openxmlformats.org/drawingml/2006/table">
            <a:tbl>
              <a:tblPr firstRow="1" bandRow="1">
                <a:tableStyleId>{5940675A-B579-460E-94D1-54222C63F5DA}</a:tableStyleId>
              </a:tblPr>
              <a:tblGrid>
                <a:gridCol w="896914">
                  <a:extLst>
                    <a:ext uri="{9D8B030D-6E8A-4147-A177-3AD203B41FA5}">
                      <a16:colId xmlns:a16="http://schemas.microsoft.com/office/drawing/2014/main" val="1587066993"/>
                    </a:ext>
                  </a:extLst>
                </a:gridCol>
              </a:tblGrid>
              <a:tr h="587912">
                <a:tc>
                  <a:txBody>
                    <a:bodyPr/>
                    <a:lstStyle/>
                    <a:p>
                      <a:pPr algn="ctr"/>
                      <a:r>
                        <a:rPr lang="en-US" dirty="0"/>
                        <a:t>Orange</a:t>
                      </a:r>
                    </a:p>
                  </a:txBody>
                  <a:tcPr anchor="ctr">
                    <a:solidFill>
                      <a:schemeClr val="accent6">
                        <a:lumMod val="60000"/>
                        <a:lumOff val="40000"/>
                      </a:schemeClr>
                    </a:solidFill>
                  </a:tcPr>
                </a:tc>
                <a:extLst>
                  <a:ext uri="{0D108BD9-81ED-4DB2-BD59-A6C34878D82A}">
                    <a16:rowId xmlns:a16="http://schemas.microsoft.com/office/drawing/2014/main" val="2528203952"/>
                  </a:ext>
                </a:extLst>
              </a:tr>
            </a:tbl>
          </a:graphicData>
        </a:graphic>
      </p:graphicFrame>
      <p:sp>
        <p:nvSpPr>
          <p:cNvPr id="28" name="Content Placeholder 2">
            <a:extLst>
              <a:ext uri="{FF2B5EF4-FFF2-40B4-BE49-F238E27FC236}">
                <a16:creationId xmlns:a16="http://schemas.microsoft.com/office/drawing/2014/main" id="{5E3DD377-E698-474C-9E19-613EAEC8E552}"/>
              </a:ext>
            </a:extLst>
          </p:cNvPr>
          <p:cNvSpPr txBox="1">
            <a:spLocks/>
          </p:cNvSpPr>
          <p:nvPr/>
        </p:nvSpPr>
        <p:spPr>
          <a:xfrm>
            <a:off x="9963330" y="2130105"/>
            <a:ext cx="777828" cy="365125"/>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70C0"/>
                </a:solidFill>
              </a:rPr>
              <a:t>Fruit2</a:t>
            </a:r>
          </a:p>
        </p:txBody>
      </p:sp>
      <p:graphicFrame>
        <p:nvGraphicFramePr>
          <p:cNvPr id="35" name="Table 34">
            <a:extLst>
              <a:ext uri="{FF2B5EF4-FFF2-40B4-BE49-F238E27FC236}">
                <a16:creationId xmlns:a16="http://schemas.microsoft.com/office/drawing/2014/main" id="{8D623F17-5E01-B543-8D71-086B8123FD05}"/>
              </a:ext>
            </a:extLst>
          </p:cNvPr>
          <p:cNvGraphicFramePr>
            <a:graphicFrameLocks noGrp="1"/>
          </p:cNvGraphicFramePr>
          <p:nvPr>
            <p:extLst>
              <p:ext uri="{D42A27DB-BD31-4B8C-83A1-F6EECF244321}">
                <p14:modId xmlns:p14="http://schemas.microsoft.com/office/powerpoint/2010/main" val="3853719448"/>
              </p:ext>
            </p:extLst>
          </p:nvPr>
        </p:nvGraphicFramePr>
        <p:xfrm>
          <a:off x="10851626" y="2490943"/>
          <a:ext cx="896914" cy="587912"/>
        </p:xfrm>
        <a:graphic>
          <a:graphicData uri="http://schemas.openxmlformats.org/drawingml/2006/table">
            <a:tbl>
              <a:tblPr firstRow="1" bandRow="1">
                <a:tableStyleId>{5940675A-B579-460E-94D1-54222C63F5DA}</a:tableStyleId>
              </a:tblPr>
              <a:tblGrid>
                <a:gridCol w="896914">
                  <a:extLst>
                    <a:ext uri="{9D8B030D-6E8A-4147-A177-3AD203B41FA5}">
                      <a16:colId xmlns:a16="http://schemas.microsoft.com/office/drawing/2014/main" val="1587066993"/>
                    </a:ext>
                  </a:extLst>
                </a:gridCol>
              </a:tblGrid>
              <a:tr h="587912">
                <a:tc>
                  <a:txBody>
                    <a:bodyPr/>
                    <a:lstStyle/>
                    <a:p>
                      <a:pPr algn="ctr"/>
                      <a:r>
                        <a:rPr lang="en-US" dirty="0"/>
                        <a:t>Delhi</a:t>
                      </a:r>
                    </a:p>
                  </a:txBody>
                  <a:tcPr anchor="ctr">
                    <a:solidFill>
                      <a:schemeClr val="accent6">
                        <a:lumMod val="60000"/>
                        <a:lumOff val="40000"/>
                      </a:schemeClr>
                    </a:solidFill>
                  </a:tcPr>
                </a:tc>
                <a:extLst>
                  <a:ext uri="{0D108BD9-81ED-4DB2-BD59-A6C34878D82A}">
                    <a16:rowId xmlns:a16="http://schemas.microsoft.com/office/drawing/2014/main" val="2528203952"/>
                  </a:ext>
                </a:extLst>
              </a:tr>
            </a:tbl>
          </a:graphicData>
        </a:graphic>
      </p:graphicFrame>
      <p:sp>
        <p:nvSpPr>
          <p:cNvPr id="36" name="Content Placeholder 2">
            <a:extLst>
              <a:ext uri="{FF2B5EF4-FFF2-40B4-BE49-F238E27FC236}">
                <a16:creationId xmlns:a16="http://schemas.microsoft.com/office/drawing/2014/main" id="{A0561B89-A64B-4645-AB72-0446D9E2DC9C}"/>
              </a:ext>
            </a:extLst>
          </p:cNvPr>
          <p:cNvSpPr txBox="1">
            <a:spLocks/>
          </p:cNvSpPr>
          <p:nvPr/>
        </p:nvSpPr>
        <p:spPr>
          <a:xfrm>
            <a:off x="10962645" y="2115075"/>
            <a:ext cx="777828" cy="365125"/>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70C0"/>
                </a:solidFill>
              </a:rPr>
              <a:t>City</a:t>
            </a:r>
          </a:p>
        </p:txBody>
      </p:sp>
      <p:cxnSp>
        <p:nvCxnSpPr>
          <p:cNvPr id="58" name="Straight Arrow Connector 57">
            <a:extLst>
              <a:ext uri="{FF2B5EF4-FFF2-40B4-BE49-F238E27FC236}">
                <a16:creationId xmlns:a16="http://schemas.microsoft.com/office/drawing/2014/main" id="{A2956544-BE46-3F44-9799-3ECB55C531F7}"/>
              </a:ext>
            </a:extLst>
          </p:cNvPr>
          <p:cNvCxnSpPr>
            <a:cxnSpLocks/>
          </p:cNvCxnSpPr>
          <p:nvPr/>
        </p:nvCxnSpPr>
        <p:spPr>
          <a:xfrm flipV="1">
            <a:off x="9164799" y="1372893"/>
            <a:ext cx="0" cy="796753"/>
          </a:xfrm>
          <a:prstGeom prst="straightConnector1">
            <a:avLst/>
          </a:prstGeom>
          <a:ln>
            <a:headEnd type="triangle"/>
            <a:tailEnd type="non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410630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a:t>
            </a:r>
          </a:p>
        </p:txBody>
      </p:sp>
      <p:sp>
        <p:nvSpPr>
          <p:cNvPr id="3" name="Content Placeholder 2"/>
          <p:cNvSpPr>
            <a:spLocks noGrp="1"/>
          </p:cNvSpPr>
          <p:nvPr>
            <p:ph idx="1"/>
          </p:nvPr>
        </p:nvSpPr>
        <p:spPr>
          <a:xfrm>
            <a:off x="274264" y="1688322"/>
            <a:ext cx="6011966" cy="3213462"/>
          </a:xfrm>
        </p:spPr>
        <p:txBody>
          <a:bodyPr>
            <a:normAutofit fontScale="92500" lnSpcReduction="10000"/>
          </a:bodyPr>
          <a:lstStyle/>
          <a:p>
            <a:pPr marL="0" indent="0">
              <a:buNone/>
            </a:pPr>
            <a:r>
              <a:rPr lang="en-US" sz="2400" b="1" dirty="0"/>
              <a:t>SET</a:t>
            </a:r>
          </a:p>
          <a:p>
            <a:pPr marL="0" indent="0">
              <a:buNone/>
            </a:pPr>
            <a:r>
              <a:rPr lang="en-IN" sz="2400" dirty="0"/>
              <a:t>Sets the value at the specified key </a:t>
            </a:r>
          </a:p>
          <a:p>
            <a:pPr marL="0" indent="0">
              <a:buNone/>
            </a:pPr>
            <a:endParaRPr lang="en-IN" sz="2400" dirty="0"/>
          </a:p>
          <a:p>
            <a:pPr marL="0" indent="0">
              <a:buNone/>
            </a:pPr>
            <a:r>
              <a:rPr lang="en-US" sz="2400" b="1" dirty="0"/>
              <a:t>GET</a:t>
            </a:r>
          </a:p>
          <a:p>
            <a:pPr marL="0" indent="0">
              <a:buNone/>
            </a:pPr>
            <a:r>
              <a:rPr lang="en-IN" sz="2400" dirty="0"/>
              <a:t>Gets the value at the specified key </a:t>
            </a:r>
          </a:p>
          <a:p>
            <a:pPr marL="0" indent="0">
              <a:buNone/>
            </a:pPr>
            <a:endParaRPr lang="en-IN" sz="2400" dirty="0"/>
          </a:p>
          <a:p>
            <a:pPr marL="0" indent="0">
              <a:buNone/>
            </a:pPr>
            <a:r>
              <a:rPr lang="en-US" sz="2400" b="1" dirty="0"/>
              <a:t>DEL</a:t>
            </a:r>
          </a:p>
          <a:p>
            <a:pPr marL="0" indent="0">
              <a:buNone/>
            </a:pPr>
            <a:r>
              <a:rPr lang="en-IN" sz="2400" dirty="0"/>
              <a:t>Delete the key</a:t>
            </a:r>
          </a:p>
          <a:p>
            <a:pPr marL="0" indent="0">
              <a:buNone/>
            </a:pPr>
            <a:endParaRPr lang="en-IN" sz="2400" dirty="0"/>
          </a:p>
        </p:txBody>
      </p:sp>
      <p:sp>
        <p:nvSpPr>
          <p:cNvPr id="4" name="Slide Number Placeholder 3">
            <a:extLst>
              <a:ext uri="{FF2B5EF4-FFF2-40B4-BE49-F238E27FC236}">
                <a16:creationId xmlns:a16="http://schemas.microsoft.com/office/drawing/2014/main" id="{08D84595-BB7F-D942-B1DC-FB97100AA87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lang="en-US" dirty="0"/>
          </a:p>
        </p:txBody>
      </p:sp>
      <p:sp>
        <p:nvSpPr>
          <p:cNvPr id="5" name="Rectangle 4">
            <a:extLst>
              <a:ext uri="{FF2B5EF4-FFF2-40B4-BE49-F238E27FC236}">
                <a16:creationId xmlns:a16="http://schemas.microsoft.com/office/drawing/2014/main" id="{7A56EB99-95C6-8B48-A99F-E3DC32FF22AF}"/>
              </a:ext>
            </a:extLst>
          </p:cNvPr>
          <p:cNvSpPr/>
          <p:nvPr/>
        </p:nvSpPr>
        <p:spPr>
          <a:xfrm>
            <a:off x="194872" y="852236"/>
            <a:ext cx="5192704" cy="584775"/>
          </a:xfrm>
          <a:prstGeom prst="rect">
            <a:avLst/>
          </a:prstGeom>
        </p:spPr>
        <p:txBody>
          <a:bodyPr wrap="none">
            <a:spAutoFit/>
          </a:bodyPr>
          <a:lstStyle/>
          <a:p>
            <a:r>
              <a:rPr lang="en-US" sz="3200" dirty="0">
                <a:solidFill>
                  <a:schemeClr val="accent1">
                    <a:lumMod val="75000"/>
                  </a:schemeClr>
                </a:solidFill>
              </a:rPr>
              <a:t>Add, Get and Delete elements</a:t>
            </a:r>
          </a:p>
        </p:txBody>
      </p:sp>
      <p:sp>
        <p:nvSpPr>
          <p:cNvPr id="8" name="Content Placeholder 2">
            <a:extLst>
              <a:ext uri="{FF2B5EF4-FFF2-40B4-BE49-F238E27FC236}">
                <a16:creationId xmlns:a16="http://schemas.microsoft.com/office/drawing/2014/main" id="{616F909C-F175-8445-A3A9-73C55BA365AF}"/>
              </a:ext>
            </a:extLst>
          </p:cNvPr>
          <p:cNvSpPr txBox="1">
            <a:spLocks/>
          </p:cNvSpPr>
          <p:nvPr/>
        </p:nvSpPr>
        <p:spPr>
          <a:xfrm>
            <a:off x="6286230" y="1119384"/>
            <a:ext cx="5631506" cy="4351338"/>
          </a:xfrm>
          <a:prstGeom prst="rect">
            <a:avLst/>
          </a:prstGeom>
          <a:ln>
            <a:solidFill>
              <a:schemeClr val="accent5">
                <a:lumMod val="40000"/>
                <a:lumOff val="6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SET name “</a:t>
            </a:r>
            <a:r>
              <a:rPr lang="en-US" sz="2400" dirty="0">
                <a:solidFill>
                  <a:schemeClr val="bg2">
                    <a:lumMod val="75000"/>
                  </a:schemeClr>
                </a:solidFill>
              </a:rPr>
              <a:t>James</a:t>
            </a:r>
            <a:r>
              <a:rPr lang="en-US" sz="2400" b="1" dirty="0"/>
              <a:t>” </a:t>
            </a:r>
          </a:p>
          <a:p>
            <a:pPr marL="0" indent="0">
              <a:buNone/>
            </a:pPr>
            <a:r>
              <a:rPr lang="en-US" sz="2400" b="1" dirty="0">
                <a:solidFill>
                  <a:schemeClr val="bg2">
                    <a:lumMod val="75000"/>
                  </a:schemeClr>
                </a:solidFill>
              </a:rPr>
              <a:t>name : </a:t>
            </a:r>
            <a:r>
              <a:rPr lang="en-US" sz="2400" dirty="0">
                <a:solidFill>
                  <a:schemeClr val="bg2">
                    <a:lumMod val="75000"/>
                  </a:schemeClr>
                </a:solidFill>
              </a:rPr>
              <a:t>“James”</a:t>
            </a:r>
          </a:p>
          <a:p>
            <a:pPr marL="0" indent="0">
              <a:buNone/>
            </a:pPr>
            <a:endParaRPr lang="en-US" sz="2400" dirty="0"/>
          </a:p>
          <a:p>
            <a:pPr marL="0" indent="0">
              <a:buNone/>
            </a:pPr>
            <a:r>
              <a:rPr lang="en-US" sz="2400" b="1" dirty="0"/>
              <a:t>GET name</a:t>
            </a:r>
          </a:p>
          <a:p>
            <a:pPr marL="0" indent="0">
              <a:buNone/>
            </a:pPr>
            <a:r>
              <a:rPr lang="en-US" sz="2400" dirty="0">
                <a:solidFill>
                  <a:schemeClr val="bg2">
                    <a:lumMod val="75000"/>
                  </a:schemeClr>
                </a:solidFill>
              </a:rPr>
              <a:t>James</a:t>
            </a:r>
            <a:endParaRPr lang="en-US" sz="2400" dirty="0"/>
          </a:p>
        </p:txBody>
      </p:sp>
    </p:spTree>
    <p:extLst>
      <p:ext uri="{BB962C8B-B14F-4D97-AF65-F5344CB8AC3E}">
        <p14:creationId xmlns:p14="http://schemas.microsoft.com/office/powerpoint/2010/main" val="176568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03A73D6-AEF6-6B42-A61A-1DAD39490E6B}"/>
              </a:ext>
            </a:extLst>
          </p:cNvPr>
          <p:cNvGrpSpPr/>
          <p:nvPr/>
        </p:nvGrpSpPr>
        <p:grpSpPr>
          <a:xfrm>
            <a:off x="1586576" y="2333765"/>
            <a:ext cx="9018847" cy="2190469"/>
            <a:chOff x="4975044" y="1796142"/>
            <a:chExt cx="6950356" cy="4800601"/>
          </a:xfrm>
        </p:grpSpPr>
        <p:sp>
          <p:nvSpPr>
            <p:cNvPr id="6" name="Rectangle 5">
              <a:extLst>
                <a:ext uri="{FF2B5EF4-FFF2-40B4-BE49-F238E27FC236}">
                  <a16:creationId xmlns:a16="http://schemas.microsoft.com/office/drawing/2014/main" id="{86BD9F44-5767-D046-905F-504FB1E47AA8}"/>
                </a:ext>
              </a:extLst>
            </p:cNvPr>
            <p:cNvSpPr/>
            <p:nvPr/>
          </p:nvSpPr>
          <p:spPr bwMode="auto">
            <a:xfrm>
              <a:off x="4975044" y="1796142"/>
              <a:ext cx="6950356" cy="4800601"/>
            </a:xfrm>
            <a:prstGeom prst="rect">
              <a:avLst/>
            </a:prstGeom>
            <a:gradFill flip="none" rotWithShape="1">
              <a:gsLst>
                <a:gs pos="0">
                  <a:srgbClr val="17687B"/>
                </a:gs>
                <a:gs pos="50000">
                  <a:srgbClr val="67BEE8"/>
                </a:gs>
                <a:gs pos="100000">
                  <a:srgbClr val="007698"/>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914598">
                <a:defRPr/>
              </a:pPr>
              <a:endParaRPr lang="en-US" sz="1867" dirty="0">
                <a:solidFill>
                  <a:srgbClr val="000000"/>
                </a:solidFill>
                <a:latin typeface="IBM Plex Sans" charset="0"/>
                <a:ea typeface="IBM Plex Sans" charset="0"/>
                <a:cs typeface="IBM Plex Sans" charset="0"/>
                <a:sym typeface="Arial"/>
              </a:endParaRPr>
            </a:p>
          </p:txBody>
        </p:sp>
        <p:sp>
          <p:nvSpPr>
            <p:cNvPr id="7" name="Rectangle 6">
              <a:extLst>
                <a:ext uri="{FF2B5EF4-FFF2-40B4-BE49-F238E27FC236}">
                  <a16:creationId xmlns:a16="http://schemas.microsoft.com/office/drawing/2014/main" id="{DCDE5193-DB25-0348-8185-E1A9A1689530}"/>
                </a:ext>
              </a:extLst>
            </p:cNvPr>
            <p:cNvSpPr/>
            <p:nvPr/>
          </p:nvSpPr>
          <p:spPr>
            <a:xfrm>
              <a:off x="5113003" y="2274063"/>
              <a:ext cx="6812397" cy="3844756"/>
            </a:xfrm>
            <a:prstGeom prst="rect">
              <a:avLst/>
            </a:prstGeom>
          </p:spPr>
          <p:txBody>
            <a:bodyPr wrap="square">
              <a:spAutoFit/>
            </a:bodyPr>
            <a:lstStyle/>
            <a:p>
              <a:pPr algn="ctr"/>
              <a:r>
                <a:rPr lang="en-US" sz="3600" dirty="0">
                  <a:solidFill>
                    <a:schemeClr val="bg1"/>
                  </a:solidFill>
                  <a:latin typeface="Calibri" panose="020F0502020204030204" pitchFamily="34" charset="0"/>
                  <a:ea typeface="IBM Plex Sans" charset="0"/>
                  <a:cs typeface="Calibri" panose="020F0502020204030204" pitchFamily="34" charset="0"/>
                </a:rPr>
                <a:t>REDIS Data Structures</a:t>
              </a:r>
            </a:p>
            <a:p>
              <a:pPr algn="ctr"/>
              <a:endParaRPr lang="en-US" sz="3600" dirty="0">
                <a:solidFill>
                  <a:schemeClr val="bg1"/>
                </a:solidFill>
                <a:latin typeface="Calibri" panose="020F0502020204030204" pitchFamily="34" charset="0"/>
                <a:ea typeface="IBM Plex Sans" charset="0"/>
                <a:cs typeface="Calibri" panose="020F0502020204030204" pitchFamily="34" charset="0"/>
              </a:endParaRPr>
            </a:p>
            <a:p>
              <a:pPr algn="ctr"/>
              <a:r>
                <a:rPr lang="en-US" sz="3600" dirty="0">
                  <a:solidFill>
                    <a:schemeClr val="bg1"/>
                  </a:solidFill>
                  <a:latin typeface="Calibri" panose="020F0502020204030204" pitchFamily="34" charset="0"/>
                  <a:ea typeface="IBM Plex Sans" charset="0"/>
                  <a:cs typeface="Calibri" panose="020F0502020204030204" pitchFamily="34" charset="0"/>
                </a:rPr>
                <a:t>List</a:t>
              </a:r>
            </a:p>
          </p:txBody>
        </p:sp>
      </p:grpSp>
      <p:pic>
        <p:nvPicPr>
          <p:cNvPr id="10" name="Picture 9">
            <a:extLst>
              <a:ext uri="{FF2B5EF4-FFF2-40B4-BE49-F238E27FC236}">
                <a16:creationId xmlns:a16="http://schemas.microsoft.com/office/drawing/2014/main" id="{08D98B26-37CB-A145-BD69-9F021B3B50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7250" y="5099971"/>
            <a:ext cx="1824151" cy="742734"/>
          </a:xfrm>
          <a:prstGeom prst="rect">
            <a:avLst/>
          </a:prstGeom>
        </p:spPr>
      </p:pic>
      <p:sp>
        <p:nvSpPr>
          <p:cNvPr id="2" name="Slide Number Placeholder 1">
            <a:extLst>
              <a:ext uri="{FF2B5EF4-FFF2-40B4-BE49-F238E27FC236}">
                <a16:creationId xmlns:a16="http://schemas.microsoft.com/office/drawing/2014/main" id="{DA383790-3CCA-FC47-8F85-B96E7E12E5EC}"/>
              </a:ext>
            </a:extLst>
          </p:cNvPr>
          <p:cNvSpPr>
            <a:spLocks noGrp="1"/>
          </p:cNvSpPr>
          <p:nvPr>
            <p:ph type="sldNum" sz="quarter" idx="12"/>
          </p:nvPr>
        </p:nvSpPr>
        <p:spPr/>
        <p:txBody>
          <a:bodyPr/>
          <a:lstStyle/>
          <a:p>
            <a:fld id="{30E048A5-8DD6-994D-BB65-E81D2E1286B5}" type="slidenum">
              <a:rPr lang="en-US" smtClean="0"/>
              <a:t>36</a:t>
            </a:fld>
            <a:endParaRPr lang="en-US"/>
          </a:p>
        </p:txBody>
      </p:sp>
    </p:spTree>
    <p:extLst>
      <p:ext uri="{BB962C8B-B14F-4D97-AF65-F5344CB8AC3E}">
        <p14:creationId xmlns:p14="http://schemas.microsoft.com/office/powerpoint/2010/main" val="416900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b">
            <a:normAutofit fontScale="90000"/>
          </a:bodyPr>
          <a:lstStyle/>
          <a:p>
            <a:r>
              <a:rPr lang="en-US" dirty="0"/>
              <a:t>List</a:t>
            </a:r>
          </a:p>
        </p:txBody>
      </p:sp>
      <p:sp>
        <p:nvSpPr>
          <p:cNvPr id="3" name="Content Placeholder 2"/>
          <p:cNvSpPr>
            <a:spLocks noGrp="1"/>
          </p:cNvSpPr>
          <p:nvPr>
            <p:ph idx="1"/>
          </p:nvPr>
        </p:nvSpPr>
        <p:spPr>
          <a:xfrm>
            <a:off x="439161" y="859302"/>
            <a:ext cx="7896466" cy="1934698"/>
          </a:xfrm>
          <a:prstGeom prst="rect">
            <a:avLst/>
          </a:prstGeom>
        </p:spPr>
        <p:txBody>
          <a:bodyPr>
            <a:normAutofit/>
          </a:bodyPr>
          <a:lstStyle/>
          <a:p>
            <a:r>
              <a:rPr lang="en-US" sz="2400" dirty="0"/>
              <a:t>Lists or groups of strings</a:t>
            </a:r>
          </a:p>
          <a:p>
            <a:r>
              <a:rPr lang="en-US" sz="2400" dirty="0"/>
              <a:t>Sorted by insertion order</a:t>
            </a:r>
          </a:p>
          <a:p>
            <a:r>
              <a:rPr lang="en-US" sz="2400" dirty="0"/>
              <a:t>Elements can be pushed on the head or tail of the list</a:t>
            </a:r>
          </a:p>
          <a:p>
            <a:r>
              <a:rPr lang="en-US" sz="2400" dirty="0"/>
              <a:t>Often used as producer/consumer queries</a:t>
            </a:r>
          </a:p>
        </p:txBody>
      </p:sp>
      <p:sp>
        <p:nvSpPr>
          <p:cNvPr id="4" name="Slide Number Placeholder 3">
            <a:extLst>
              <a:ext uri="{FF2B5EF4-FFF2-40B4-BE49-F238E27FC236}">
                <a16:creationId xmlns:a16="http://schemas.microsoft.com/office/drawing/2014/main" id="{B23D6592-C85A-084B-B9C1-A78C9313D214}"/>
              </a:ext>
            </a:extLst>
          </p:cNvPr>
          <p:cNvSpPr>
            <a:spLocks noGrp="1"/>
          </p:cNvSpPr>
          <p:nvPr>
            <p:ph type="sldNum" sz="quarter" idx="12"/>
          </p:nvPr>
        </p:nvSpPr>
        <p:spPr bwMode="gray">
          <a:prstGeom prst="rect">
            <a:avLst/>
          </a:prstGeom>
        </p:spPr>
        <p:txBody>
          <a:bodyPr anchor="ctr">
            <a:normAutofit/>
          </a:bodyPr>
          <a:lstStyle/>
          <a:p>
            <a:pPr marL="0" marR="0" lvl="0" indent="0" defTabSz="457200" rtl="0" eaLnBrk="1" fontAlgn="auto" latinLnBrk="0" hangingPunct="1">
              <a:lnSpc>
                <a:spcPct val="90000"/>
              </a:lnSpc>
              <a:spcBef>
                <a:spcPts val="0"/>
              </a:spcBef>
              <a:spcAft>
                <a:spcPts val="600"/>
              </a:spcAft>
              <a:buClrTx/>
              <a:buSzTx/>
              <a:buFontTx/>
              <a:buNone/>
              <a:tabLst/>
              <a:defRPr/>
            </a:pPr>
            <a:fld id="{6D22F896-40B5-4ADD-8801-0D06FADFA095}" type="slidenum">
              <a:rPr kumimoji="0" lang="en-US" sz="1900" b="0" i="0" u="none" strike="noStrike" kern="1200" cap="none" spc="0" normalizeH="0" baseline="0" noProof="0" smtClean="0">
                <a:ln>
                  <a:noFill/>
                </a:ln>
                <a:effectLst/>
                <a:uLnTx/>
                <a:uFillTx/>
              </a:rPr>
              <a:pPr marL="0" marR="0" lvl="0" indent="0" defTabSz="457200" rtl="0" eaLnBrk="1" fontAlgn="auto" latinLnBrk="0" hangingPunct="1">
                <a:lnSpc>
                  <a:spcPct val="90000"/>
                </a:lnSpc>
                <a:spcBef>
                  <a:spcPts val="0"/>
                </a:spcBef>
                <a:spcAft>
                  <a:spcPts val="600"/>
                </a:spcAft>
                <a:buClrTx/>
                <a:buSzTx/>
                <a:buFontTx/>
                <a:buNone/>
                <a:tabLst/>
                <a:defRPr/>
              </a:pPr>
              <a:t>37</a:t>
            </a:fld>
            <a:endParaRPr lang="en-US" sz="1900"/>
          </a:p>
        </p:txBody>
      </p:sp>
      <p:pic>
        <p:nvPicPr>
          <p:cNvPr id="8" name="Picture 7" descr="A screenshot of a cell phone&#10;&#10;Description automatically generated">
            <a:extLst>
              <a:ext uri="{FF2B5EF4-FFF2-40B4-BE49-F238E27FC236}">
                <a16:creationId xmlns:a16="http://schemas.microsoft.com/office/drawing/2014/main" id="{D41FCC5D-DDFF-EF4D-B7B4-336424BA59F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4188" y="2794000"/>
            <a:ext cx="7510709" cy="3927475"/>
          </a:xfrm>
          <a:prstGeom prst="rect">
            <a:avLst/>
          </a:prstGeom>
        </p:spPr>
      </p:pic>
      <p:graphicFrame>
        <p:nvGraphicFramePr>
          <p:cNvPr id="5" name="Table 4">
            <a:extLst>
              <a:ext uri="{FF2B5EF4-FFF2-40B4-BE49-F238E27FC236}">
                <a16:creationId xmlns:a16="http://schemas.microsoft.com/office/drawing/2014/main" id="{B18DEA81-E1E1-0749-A3FA-821CB37EC5FE}"/>
              </a:ext>
            </a:extLst>
          </p:cNvPr>
          <p:cNvGraphicFramePr>
            <a:graphicFrameLocks noGrp="1"/>
          </p:cNvGraphicFramePr>
          <p:nvPr>
            <p:extLst>
              <p:ext uri="{D42A27DB-BD31-4B8C-83A1-F6EECF244321}">
                <p14:modId xmlns:p14="http://schemas.microsoft.com/office/powerpoint/2010/main" val="3709782562"/>
              </p:ext>
            </p:extLst>
          </p:nvPr>
        </p:nvGraphicFramePr>
        <p:xfrm>
          <a:off x="9008532" y="2539456"/>
          <a:ext cx="1016000" cy="2939560"/>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1587066993"/>
                    </a:ext>
                  </a:extLst>
                </a:gridCol>
              </a:tblGrid>
              <a:tr h="587912">
                <a:tc>
                  <a:txBody>
                    <a:bodyPr/>
                    <a:lstStyle/>
                    <a:p>
                      <a:pPr algn="ctr"/>
                      <a:r>
                        <a:rPr lang="en-US" dirty="0"/>
                        <a:t>INNOVA</a:t>
                      </a:r>
                    </a:p>
                  </a:txBody>
                  <a:tcPr anchor="ctr">
                    <a:solidFill>
                      <a:schemeClr val="accent6">
                        <a:lumMod val="60000"/>
                        <a:lumOff val="40000"/>
                      </a:schemeClr>
                    </a:solidFill>
                  </a:tcPr>
                </a:tc>
                <a:extLst>
                  <a:ext uri="{0D108BD9-81ED-4DB2-BD59-A6C34878D82A}">
                    <a16:rowId xmlns:a16="http://schemas.microsoft.com/office/drawing/2014/main" val="2528203952"/>
                  </a:ext>
                </a:extLst>
              </a:tr>
              <a:tr h="587912">
                <a:tc>
                  <a:txBody>
                    <a:bodyPr/>
                    <a:lstStyle/>
                    <a:p>
                      <a:pPr algn="ctr"/>
                      <a:r>
                        <a:rPr lang="en-US" dirty="0"/>
                        <a:t>SWIFT</a:t>
                      </a:r>
                    </a:p>
                  </a:txBody>
                  <a:tcPr anchor="ctr">
                    <a:solidFill>
                      <a:schemeClr val="accent6">
                        <a:lumMod val="60000"/>
                        <a:lumOff val="40000"/>
                      </a:schemeClr>
                    </a:solidFill>
                  </a:tcPr>
                </a:tc>
                <a:extLst>
                  <a:ext uri="{0D108BD9-81ED-4DB2-BD59-A6C34878D82A}">
                    <a16:rowId xmlns:a16="http://schemas.microsoft.com/office/drawing/2014/main" val="1069434671"/>
                  </a:ext>
                </a:extLst>
              </a:tr>
              <a:tr h="587912">
                <a:tc>
                  <a:txBody>
                    <a:bodyPr/>
                    <a:lstStyle/>
                    <a:p>
                      <a:pPr algn="ctr"/>
                      <a:r>
                        <a:rPr lang="en-US" dirty="0"/>
                        <a:t>SELTOS</a:t>
                      </a:r>
                    </a:p>
                  </a:txBody>
                  <a:tcPr anchor="ctr">
                    <a:solidFill>
                      <a:schemeClr val="accent6">
                        <a:lumMod val="60000"/>
                        <a:lumOff val="40000"/>
                      </a:schemeClr>
                    </a:solidFill>
                  </a:tcPr>
                </a:tc>
                <a:extLst>
                  <a:ext uri="{0D108BD9-81ED-4DB2-BD59-A6C34878D82A}">
                    <a16:rowId xmlns:a16="http://schemas.microsoft.com/office/drawing/2014/main" val="3350578509"/>
                  </a:ext>
                </a:extLst>
              </a:tr>
              <a:tr h="587912">
                <a:tc>
                  <a:txBody>
                    <a:bodyPr/>
                    <a:lstStyle/>
                    <a:p>
                      <a:pPr algn="ctr"/>
                      <a:r>
                        <a:rPr lang="en-US" dirty="0"/>
                        <a:t>KWID</a:t>
                      </a:r>
                    </a:p>
                  </a:txBody>
                  <a:tcPr anchor="ctr">
                    <a:solidFill>
                      <a:schemeClr val="accent6">
                        <a:lumMod val="60000"/>
                        <a:lumOff val="40000"/>
                      </a:schemeClr>
                    </a:solidFill>
                  </a:tcPr>
                </a:tc>
                <a:extLst>
                  <a:ext uri="{0D108BD9-81ED-4DB2-BD59-A6C34878D82A}">
                    <a16:rowId xmlns:a16="http://schemas.microsoft.com/office/drawing/2014/main" val="2082878384"/>
                  </a:ext>
                </a:extLst>
              </a:tr>
              <a:tr h="587912">
                <a:tc>
                  <a:txBody>
                    <a:bodyPr/>
                    <a:lstStyle/>
                    <a:p>
                      <a:pPr algn="ctr"/>
                      <a:r>
                        <a:rPr lang="en-US" dirty="0"/>
                        <a:t>INDICA</a:t>
                      </a:r>
                    </a:p>
                  </a:txBody>
                  <a:tcPr anchor="ctr">
                    <a:solidFill>
                      <a:schemeClr val="accent6">
                        <a:lumMod val="60000"/>
                        <a:lumOff val="40000"/>
                      </a:schemeClr>
                    </a:solidFill>
                  </a:tcPr>
                </a:tc>
                <a:extLst>
                  <a:ext uri="{0D108BD9-81ED-4DB2-BD59-A6C34878D82A}">
                    <a16:rowId xmlns:a16="http://schemas.microsoft.com/office/drawing/2014/main" val="763981726"/>
                  </a:ext>
                </a:extLst>
              </a:tr>
            </a:tbl>
          </a:graphicData>
        </a:graphic>
      </p:graphicFrame>
      <p:sp>
        <p:nvSpPr>
          <p:cNvPr id="9" name="Content Placeholder 2">
            <a:extLst>
              <a:ext uri="{FF2B5EF4-FFF2-40B4-BE49-F238E27FC236}">
                <a16:creationId xmlns:a16="http://schemas.microsoft.com/office/drawing/2014/main" id="{0C00D87A-BA7B-9C42-9322-B9DCB1E7D80F}"/>
              </a:ext>
            </a:extLst>
          </p:cNvPr>
          <p:cNvSpPr txBox="1">
            <a:spLocks/>
          </p:cNvSpPr>
          <p:nvPr/>
        </p:nvSpPr>
        <p:spPr>
          <a:xfrm>
            <a:off x="9127618" y="2213807"/>
            <a:ext cx="777828" cy="365125"/>
          </a:xfrm>
          <a:prstGeom prst="rect">
            <a:avLst/>
          </a:prstGeom>
          <a:ln>
            <a:no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0070C0"/>
                </a:solidFill>
              </a:rPr>
              <a:t>Cars</a:t>
            </a:r>
          </a:p>
        </p:txBody>
      </p:sp>
      <p:graphicFrame>
        <p:nvGraphicFramePr>
          <p:cNvPr id="10" name="Table 9">
            <a:extLst>
              <a:ext uri="{FF2B5EF4-FFF2-40B4-BE49-F238E27FC236}">
                <a16:creationId xmlns:a16="http://schemas.microsoft.com/office/drawing/2014/main" id="{8BCFFD48-A276-F843-9D25-F392FBC474AB}"/>
              </a:ext>
            </a:extLst>
          </p:cNvPr>
          <p:cNvGraphicFramePr>
            <a:graphicFrameLocks noGrp="1"/>
          </p:cNvGraphicFramePr>
          <p:nvPr>
            <p:extLst>
              <p:ext uri="{D42A27DB-BD31-4B8C-83A1-F6EECF244321}">
                <p14:modId xmlns:p14="http://schemas.microsoft.com/office/powerpoint/2010/main" val="827662552"/>
              </p:ext>
            </p:extLst>
          </p:nvPr>
        </p:nvGraphicFramePr>
        <p:xfrm>
          <a:off x="10782493" y="2539513"/>
          <a:ext cx="1016000" cy="1763736"/>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1587066993"/>
                    </a:ext>
                  </a:extLst>
                </a:gridCol>
              </a:tblGrid>
              <a:tr h="587912">
                <a:tc>
                  <a:txBody>
                    <a:bodyPr/>
                    <a:lstStyle/>
                    <a:p>
                      <a:pPr algn="ctr"/>
                      <a:r>
                        <a:rPr lang="en-US" dirty="0"/>
                        <a:t>Apple</a:t>
                      </a:r>
                    </a:p>
                  </a:txBody>
                  <a:tcPr anchor="ctr">
                    <a:solidFill>
                      <a:schemeClr val="accent6">
                        <a:lumMod val="60000"/>
                        <a:lumOff val="40000"/>
                      </a:schemeClr>
                    </a:solidFill>
                  </a:tcPr>
                </a:tc>
                <a:extLst>
                  <a:ext uri="{0D108BD9-81ED-4DB2-BD59-A6C34878D82A}">
                    <a16:rowId xmlns:a16="http://schemas.microsoft.com/office/drawing/2014/main" val="2528203952"/>
                  </a:ext>
                </a:extLst>
              </a:tr>
              <a:tr h="587912">
                <a:tc>
                  <a:txBody>
                    <a:bodyPr/>
                    <a:lstStyle/>
                    <a:p>
                      <a:pPr algn="ctr"/>
                      <a:r>
                        <a:rPr lang="en-US" dirty="0"/>
                        <a:t>Orange</a:t>
                      </a:r>
                    </a:p>
                  </a:txBody>
                  <a:tcPr anchor="ctr">
                    <a:solidFill>
                      <a:schemeClr val="accent6">
                        <a:lumMod val="60000"/>
                        <a:lumOff val="40000"/>
                      </a:schemeClr>
                    </a:solidFill>
                  </a:tcPr>
                </a:tc>
                <a:extLst>
                  <a:ext uri="{0D108BD9-81ED-4DB2-BD59-A6C34878D82A}">
                    <a16:rowId xmlns:a16="http://schemas.microsoft.com/office/drawing/2014/main" val="1069434671"/>
                  </a:ext>
                </a:extLst>
              </a:tr>
              <a:tr h="587912">
                <a:tc>
                  <a:txBody>
                    <a:bodyPr/>
                    <a:lstStyle/>
                    <a:p>
                      <a:pPr algn="ctr"/>
                      <a:r>
                        <a:rPr lang="en-US" dirty="0"/>
                        <a:t>Mango</a:t>
                      </a:r>
                    </a:p>
                  </a:txBody>
                  <a:tcPr anchor="ctr">
                    <a:solidFill>
                      <a:schemeClr val="accent6">
                        <a:lumMod val="60000"/>
                        <a:lumOff val="40000"/>
                      </a:schemeClr>
                    </a:solidFill>
                  </a:tcPr>
                </a:tc>
                <a:extLst>
                  <a:ext uri="{0D108BD9-81ED-4DB2-BD59-A6C34878D82A}">
                    <a16:rowId xmlns:a16="http://schemas.microsoft.com/office/drawing/2014/main" val="3350578509"/>
                  </a:ext>
                </a:extLst>
              </a:tr>
            </a:tbl>
          </a:graphicData>
        </a:graphic>
      </p:graphicFrame>
      <p:sp>
        <p:nvSpPr>
          <p:cNvPr id="11" name="Content Placeholder 2">
            <a:extLst>
              <a:ext uri="{FF2B5EF4-FFF2-40B4-BE49-F238E27FC236}">
                <a16:creationId xmlns:a16="http://schemas.microsoft.com/office/drawing/2014/main" id="{02A3A03C-2D8B-8246-AC41-45E3F27CFC9B}"/>
              </a:ext>
            </a:extLst>
          </p:cNvPr>
          <p:cNvSpPr txBox="1">
            <a:spLocks/>
          </p:cNvSpPr>
          <p:nvPr/>
        </p:nvSpPr>
        <p:spPr>
          <a:xfrm>
            <a:off x="10901579" y="2174331"/>
            <a:ext cx="777828" cy="365125"/>
          </a:xfrm>
          <a:prstGeom prst="rect">
            <a:avLst/>
          </a:prstGeom>
          <a:ln>
            <a:noFill/>
          </a:ln>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0070C0"/>
                </a:solidFill>
              </a:rPr>
              <a:t>Fruits</a:t>
            </a:r>
          </a:p>
        </p:txBody>
      </p:sp>
      <p:sp>
        <p:nvSpPr>
          <p:cNvPr id="12" name="Content Placeholder 2">
            <a:extLst>
              <a:ext uri="{FF2B5EF4-FFF2-40B4-BE49-F238E27FC236}">
                <a16:creationId xmlns:a16="http://schemas.microsoft.com/office/drawing/2014/main" id="{35E441F8-A44D-7847-9288-4C076B59DB59}"/>
              </a:ext>
            </a:extLst>
          </p:cNvPr>
          <p:cNvSpPr txBox="1">
            <a:spLocks/>
          </p:cNvSpPr>
          <p:nvPr/>
        </p:nvSpPr>
        <p:spPr>
          <a:xfrm>
            <a:off x="8610600" y="1778000"/>
            <a:ext cx="3462866" cy="4006558"/>
          </a:xfrm>
          <a:prstGeom prst="rect">
            <a:avLst/>
          </a:prstGeom>
          <a:ln>
            <a:solidFill>
              <a:schemeClr val="accent5">
                <a:lumMod val="40000"/>
                <a:lumOff val="6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p:txBody>
      </p:sp>
      <p:sp>
        <p:nvSpPr>
          <p:cNvPr id="13" name="Content Placeholder 2">
            <a:extLst>
              <a:ext uri="{FF2B5EF4-FFF2-40B4-BE49-F238E27FC236}">
                <a16:creationId xmlns:a16="http://schemas.microsoft.com/office/drawing/2014/main" id="{11D07BD6-62F0-E942-9943-38A1703583B7}"/>
              </a:ext>
            </a:extLst>
          </p:cNvPr>
          <p:cNvSpPr txBox="1">
            <a:spLocks/>
          </p:cNvSpPr>
          <p:nvPr/>
        </p:nvSpPr>
        <p:spPr>
          <a:xfrm>
            <a:off x="10004665" y="1136877"/>
            <a:ext cx="777828" cy="365125"/>
          </a:xfrm>
          <a:prstGeom prst="rect">
            <a:avLst/>
          </a:prstGeom>
          <a:ln>
            <a:no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Key</a:t>
            </a:r>
          </a:p>
        </p:txBody>
      </p:sp>
      <p:sp>
        <p:nvSpPr>
          <p:cNvPr id="14" name="Content Placeholder 2">
            <a:extLst>
              <a:ext uri="{FF2B5EF4-FFF2-40B4-BE49-F238E27FC236}">
                <a16:creationId xmlns:a16="http://schemas.microsoft.com/office/drawing/2014/main" id="{9B16F2C5-FEDD-8944-9C2F-642D213D29B5}"/>
              </a:ext>
            </a:extLst>
          </p:cNvPr>
          <p:cNvSpPr txBox="1">
            <a:spLocks/>
          </p:cNvSpPr>
          <p:nvPr/>
        </p:nvSpPr>
        <p:spPr>
          <a:xfrm>
            <a:off x="9982200" y="5991225"/>
            <a:ext cx="777828" cy="365125"/>
          </a:xfrm>
          <a:prstGeom prst="rect">
            <a:avLst/>
          </a:prstGeom>
          <a:ln>
            <a:noFill/>
          </a:ln>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Value</a:t>
            </a:r>
          </a:p>
        </p:txBody>
      </p:sp>
      <p:cxnSp>
        <p:nvCxnSpPr>
          <p:cNvPr id="15" name="Straight Arrow Connector 14">
            <a:extLst>
              <a:ext uri="{FF2B5EF4-FFF2-40B4-BE49-F238E27FC236}">
                <a16:creationId xmlns:a16="http://schemas.microsoft.com/office/drawing/2014/main" id="{68CAB8AD-ACF2-6349-AF8A-70BE652B0860}"/>
              </a:ext>
            </a:extLst>
          </p:cNvPr>
          <p:cNvCxnSpPr>
            <a:cxnSpLocks/>
          </p:cNvCxnSpPr>
          <p:nvPr/>
        </p:nvCxnSpPr>
        <p:spPr>
          <a:xfrm flipH="1">
            <a:off x="9770534" y="1496915"/>
            <a:ext cx="462013" cy="67741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8" name="Straight Arrow Connector 17">
            <a:extLst>
              <a:ext uri="{FF2B5EF4-FFF2-40B4-BE49-F238E27FC236}">
                <a16:creationId xmlns:a16="http://schemas.microsoft.com/office/drawing/2014/main" id="{E9FB0AA2-21AD-3B4A-A34F-49E50CC3BB7F}"/>
              </a:ext>
            </a:extLst>
          </p:cNvPr>
          <p:cNvCxnSpPr>
            <a:cxnSpLocks/>
            <a:stCxn id="13" idx="2"/>
          </p:cNvCxnSpPr>
          <p:nvPr/>
        </p:nvCxnSpPr>
        <p:spPr>
          <a:xfrm>
            <a:off x="10393579" y="1502002"/>
            <a:ext cx="663887" cy="59795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2" name="Straight Arrow Connector 21">
            <a:extLst>
              <a:ext uri="{FF2B5EF4-FFF2-40B4-BE49-F238E27FC236}">
                <a16:creationId xmlns:a16="http://schemas.microsoft.com/office/drawing/2014/main" id="{0A701852-62ED-8047-8E2F-DFDA779CA610}"/>
              </a:ext>
            </a:extLst>
          </p:cNvPr>
          <p:cNvCxnSpPr/>
          <p:nvPr/>
        </p:nvCxnSpPr>
        <p:spPr>
          <a:xfrm flipH="1" flipV="1">
            <a:off x="9982200" y="5588914"/>
            <a:ext cx="193377" cy="28589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3" name="Straight Arrow Connector 22">
            <a:extLst>
              <a:ext uri="{FF2B5EF4-FFF2-40B4-BE49-F238E27FC236}">
                <a16:creationId xmlns:a16="http://schemas.microsoft.com/office/drawing/2014/main" id="{068A6BFE-7CB7-D445-97EB-7578BA501AF2}"/>
              </a:ext>
            </a:extLst>
          </p:cNvPr>
          <p:cNvCxnSpPr>
            <a:cxnSpLocks/>
          </p:cNvCxnSpPr>
          <p:nvPr/>
        </p:nvCxnSpPr>
        <p:spPr>
          <a:xfrm flipV="1">
            <a:off x="10535411" y="4470400"/>
            <a:ext cx="755082" cy="146882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39534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a:t>
            </a:r>
          </a:p>
        </p:txBody>
      </p:sp>
      <p:sp>
        <p:nvSpPr>
          <p:cNvPr id="3" name="Content Placeholder 2"/>
          <p:cNvSpPr>
            <a:spLocks noGrp="1"/>
          </p:cNvSpPr>
          <p:nvPr>
            <p:ph idx="1"/>
          </p:nvPr>
        </p:nvSpPr>
        <p:spPr>
          <a:xfrm>
            <a:off x="274264" y="1688322"/>
            <a:ext cx="6011966" cy="1885427"/>
          </a:xfrm>
        </p:spPr>
        <p:txBody>
          <a:bodyPr>
            <a:normAutofit/>
          </a:bodyPr>
          <a:lstStyle/>
          <a:p>
            <a:pPr marL="0" indent="0">
              <a:buNone/>
            </a:pPr>
            <a:r>
              <a:rPr lang="en-US" sz="2400" b="1" dirty="0"/>
              <a:t>LPUSH</a:t>
            </a:r>
          </a:p>
          <a:p>
            <a:pPr marL="0" indent="0">
              <a:buNone/>
            </a:pPr>
            <a:r>
              <a:rPr lang="en-US" sz="2400" dirty="0"/>
              <a:t>Inserts a new element on the head (left)</a:t>
            </a:r>
          </a:p>
          <a:p>
            <a:pPr marL="0" indent="0">
              <a:buNone/>
            </a:pPr>
            <a:r>
              <a:rPr lang="en-US" sz="2400" b="1" dirty="0"/>
              <a:t>RPUSH</a:t>
            </a:r>
          </a:p>
          <a:p>
            <a:pPr marL="0" indent="0">
              <a:buNone/>
            </a:pPr>
            <a:r>
              <a:rPr lang="en-US" sz="2400" dirty="0"/>
              <a:t>Inserts a new element on the tail (right)</a:t>
            </a:r>
            <a:endParaRPr lang="en-US" dirty="0"/>
          </a:p>
        </p:txBody>
      </p:sp>
      <p:sp>
        <p:nvSpPr>
          <p:cNvPr id="4" name="Slide Number Placeholder 3">
            <a:extLst>
              <a:ext uri="{FF2B5EF4-FFF2-40B4-BE49-F238E27FC236}">
                <a16:creationId xmlns:a16="http://schemas.microsoft.com/office/drawing/2014/main" id="{08D84595-BB7F-D942-B1DC-FB97100AA87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lang="en-US" dirty="0"/>
          </a:p>
        </p:txBody>
      </p:sp>
      <p:sp>
        <p:nvSpPr>
          <p:cNvPr id="5" name="Rectangle 4">
            <a:extLst>
              <a:ext uri="{FF2B5EF4-FFF2-40B4-BE49-F238E27FC236}">
                <a16:creationId xmlns:a16="http://schemas.microsoft.com/office/drawing/2014/main" id="{7A56EB99-95C6-8B48-A99F-E3DC32FF22AF}"/>
              </a:ext>
            </a:extLst>
          </p:cNvPr>
          <p:cNvSpPr/>
          <p:nvPr/>
        </p:nvSpPr>
        <p:spPr>
          <a:xfrm>
            <a:off x="194872" y="852236"/>
            <a:ext cx="3289106" cy="584775"/>
          </a:xfrm>
          <a:prstGeom prst="rect">
            <a:avLst/>
          </a:prstGeom>
        </p:spPr>
        <p:txBody>
          <a:bodyPr wrap="none">
            <a:spAutoFit/>
          </a:bodyPr>
          <a:lstStyle/>
          <a:p>
            <a:r>
              <a:rPr lang="en-US" sz="3200" dirty="0">
                <a:solidFill>
                  <a:schemeClr val="accent1">
                    <a:lumMod val="75000"/>
                  </a:schemeClr>
                </a:solidFill>
              </a:rPr>
              <a:t>Inserting Elements</a:t>
            </a:r>
          </a:p>
        </p:txBody>
      </p:sp>
      <p:sp>
        <p:nvSpPr>
          <p:cNvPr id="9" name="Content Placeholder 2">
            <a:extLst>
              <a:ext uri="{FF2B5EF4-FFF2-40B4-BE49-F238E27FC236}">
                <a16:creationId xmlns:a16="http://schemas.microsoft.com/office/drawing/2014/main" id="{ABF7FC62-38D2-0542-9E39-C35C56020E22}"/>
              </a:ext>
            </a:extLst>
          </p:cNvPr>
          <p:cNvSpPr txBox="1">
            <a:spLocks/>
          </p:cNvSpPr>
          <p:nvPr/>
        </p:nvSpPr>
        <p:spPr>
          <a:xfrm>
            <a:off x="7659062" y="1293217"/>
            <a:ext cx="4093225" cy="2859954"/>
          </a:xfrm>
          <a:prstGeom prst="rect">
            <a:avLst/>
          </a:prstGeom>
          <a:ln>
            <a:solidFill>
              <a:schemeClr val="accent5">
                <a:lumMod val="40000"/>
                <a:lumOff val="6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LPUSH </a:t>
            </a:r>
            <a:r>
              <a:rPr lang="en-US" sz="2400" b="1" dirty="0" err="1"/>
              <a:t>mylist</a:t>
            </a:r>
            <a:r>
              <a:rPr lang="en-US" sz="2400" b="1" dirty="0"/>
              <a:t> a</a:t>
            </a:r>
          </a:p>
          <a:p>
            <a:pPr marL="0" indent="0">
              <a:buFont typeface="Arial" panose="020B0604020202020204" pitchFamily="34" charset="0"/>
              <a:buNone/>
            </a:pPr>
            <a:r>
              <a:rPr lang="en-US" sz="2400" dirty="0">
                <a:solidFill>
                  <a:schemeClr val="tx1">
                    <a:lumMod val="50000"/>
                    <a:lumOff val="50000"/>
                  </a:schemeClr>
                </a:solidFill>
              </a:rPr>
              <a:t>“a”</a:t>
            </a:r>
          </a:p>
          <a:p>
            <a:pPr marL="0" indent="0">
              <a:buFont typeface="Arial" panose="020B0604020202020204" pitchFamily="34" charset="0"/>
              <a:buNone/>
            </a:pPr>
            <a:r>
              <a:rPr lang="en-US" sz="2400" b="1" dirty="0"/>
              <a:t>LPUSH </a:t>
            </a:r>
            <a:r>
              <a:rPr lang="en-US" sz="2400" b="1" dirty="0" err="1"/>
              <a:t>mylist</a:t>
            </a:r>
            <a:r>
              <a:rPr lang="en-US" sz="2400" b="1" dirty="0"/>
              <a:t> b</a:t>
            </a:r>
          </a:p>
          <a:p>
            <a:pPr marL="0" indent="0">
              <a:buFont typeface="Arial" panose="020B0604020202020204" pitchFamily="34" charset="0"/>
              <a:buNone/>
            </a:pPr>
            <a:r>
              <a:rPr lang="en-US" sz="2400" dirty="0">
                <a:solidFill>
                  <a:schemeClr val="tx1">
                    <a:lumMod val="50000"/>
                    <a:lumOff val="50000"/>
                  </a:schemeClr>
                </a:solidFill>
              </a:rPr>
              <a:t>“b”, “a”</a:t>
            </a:r>
          </a:p>
          <a:p>
            <a:pPr marL="0" indent="0">
              <a:buFont typeface="Arial" panose="020B0604020202020204" pitchFamily="34" charset="0"/>
              <a:buNone/>
            </a:pPr>
            <a:r>
              <a:rPr lang="en-US" sz="2400" b="1" dirty="0"/>
              <a:t>RPUSH </a:t>
            </a:r>
            <a:r>
              <a:rPr lang="en-US" sz="2400" b="1" dirty="0" err="1"/>
              <a:t>mylist</a:t>
            </a:r>
            <a:r>
              <a:rPr lang="en-US" sz="2400" b="1" dirty="0"/>
              <a:t> “c”</a:t>
            </a:r>
          </a:p>
          <a:p>
            <a:pPr marL="0" indent="0">
              <a:buFont typeface="Arial" panose="020B0604020202020204" pitchFamily="34" charset="0"/>
              <a:buNone/>
            </a:pPr>
            <a:r>
              <a:rPr lang="en-US" sz="2400" dirty="0">
                <a:solidFill>
                  <a:schemeClr val="tx1">
                    <a:lumMod val="50000"/>
                    <a:lumOff val="50000"/>
                  </a:schemeClr>
                </a:solidFill>
              </a:rPr>
              <a:t>“b”, “a”, “c”</a:t>
            </a:r>
          </a:p>
        </p:txBody>
      </p:sp>
      <p:sp>
        <p:nvSpPr>
          <p:cNvPr id="10" name="Content Placeholder 2">
            <a:extLst>
              <a:ext uri="{FF2B5EF4-FFF2-40B4-BE49-F238E27FC236}">
                <a16:creationId xmlns:a16="http://schemas.microsoft.com/office/drawing/2014/main" id="{9B17183D-2B7D-1E4A-B60E-C79F508C5788}"/>
              </a:ext>
            </a:extLst>
          </p:cNvPr>
          <p:cNvSpPr txBox="1">
            <a:spLocks/>
          </p:cNvSpPr>
          <p:nvPr/>
        </p:nvSpPr>
        <p:spPr>
          <a:xfrm>
            <a:off x="274264" y="4845463"/>
            <a:ext cx="7240247" cy="116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Font typeface="Arial" panose="020B0604020202020204" pitchFamily="34" charset="0"/>
              <a:buNone/>
            </a:pPr>
            <a:r>
              <a:rPr lang="en-US" sz="1800" dirty="0"/>
              <a:t>A new list is created when LPUSH or RPUSH is ran against an empty key</a:t>
            </a:r>
          </a:p>
          <a:p>
            <a:pPr marL="0" indent="0">
              <a:lnSpc>
                <a:spcPct val="160000"/>
              </a:lnSpc>
              <a:buFont typeface="Arial" panose="020B0604020202020204" pitchFamily="34" charset="0"/>
              <a:buNone/>
            </a:pPr>
            <a:r>
              <a:rPr lang="en-US" sz="1800" dirty="0"/>
              <a:t>The key is removed from the </a:t>
            </a:r>
            <a:r>
              <a:rPr lang="en-US" sz="1800" dirty="0" err="1"/>
              <a:t>keyspace</a:t>
            </a:r>
            <a:r>
              <a:rPr lang="en-US" sz="1800" dirty="0"/>
              <a:t> if a list operation will empty the list</a:t>
            </a:r>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101692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a:t>
            </a:r>
          </a:p>
        </p:txBody>
      </p:sp>
      <p:sp>
        <p:nvSpPr>
          <p:cNvPr id="3" name="Content Placeholder 2"/>
          <p:cNvSpPr>
            <a:spLocks noGrp="1"/>
          </p:cNvSpPr>
          <p:nvPr>
            <p:ph idx="1"/>
          </p:nvPr>
        </p:nvSpPr>
        <p:spPr>
          <a:xfrm>
            <a:off x="274264" y="1688322"/>
            <a:ext cx="6011966" cy="1885427"/>
          </a:xfrm>
        </p:spPr>
        <p:txBody>
          <a:bodyPr>
            <a:normAutofit/>
          </a:bodyPr>
          <a:lstStyle/>
          <a:p>
            <a:pPr marL="0" indent="0">
              <a:buNone/>
            </a:pPr>
            <a:r>
              <a:rPr lang="en-US" sz="2400" b="1" dirty="0"/>
              <a:t>LPUSH</a:t>
            </a:r>
          </a:p>
          <a:p>
            <a:pPr marL="0" indent="0">
              <a:buNone/>
            </a:pPr>
            <a:r>
              <a:rPr lang="en-US" sz="2400" dirty="0"/>
              <a:t>Inserts a new element on the head (left)</a:t>
            </a:r>
          </a:p>
          <a:p>
            <a:pPr marL="0" indent="0">
              <a:buNone/>
            </a:pPr>
            <a:r>
              <a:rPr lang="en-US" sz="2400" b="1" dirty="0"/>
              <a:t>RPUSH</a:t>
            </a:r>
          </a:p>
          <a:p>
            <a:pPr marL="0" indent="0">
              <a:buNone/>
            </a:pPr>
            <a:r>
              <a:rPr lang="en-US" sz="2400" dirty="0"/>
              <a:t>Inserts a new element on the tail (right)</a:t>
            </a:r>
            <a:endParaRPr lang="en-US" dirty="0"/>
          </a:p>
        </p:txBody>
      </p:sp>
      <p:sp>
        <p:nvSpPr>
          <p:cNvPr id="4" name="Slide Number Placeholder 3">
            <a:extLst>
              <a:ext uri="{FF2B5EF4-FFF2-40B4-BE49-F238E27FC236}">
                <a16:creationId xmlns:a16="http://schemas.microsoft.com/office/drawing/2014/main" id="{08D84595-BB7F-D942-B1DC-FB97100AA87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lang="en-US" dirty="0"/>
          </a:p>
        </p:txBody>
      </p:sp>
      <p:sp>
        <p:nvSpPr>
          <p:cNvPr id="5" name="Rectangle 4">
            <a:extLst>
              <a:ext uri="{FF2B5EF4-FFF2-40B4-BE49-F238E27FC236}">
                <a16:creationId xmlns:a16="http://schemas.microsoft.com/office/drawing/2014/main" id="{7A56EB99-95C6-8B48-A99F-E3DC32FF22AF}"/>
              </a:ext>
            </a:extLst>
          </p:cNvPr>
          <p:cNvSpPr/>
          <p:nvPr/>
        </p:nvSpPr>
        <p:spPr>
          <a:xfrm>
            <a:off x="194872" y="852236"/>
            <a:ext cx="3289106" cy="584775"/>
          </a:xfrm>
          <a:prstGeom prst="rect">
            <a:avLst/>
          </a:prstGeom>
        </p:spPr>
        <p:txBody>
          <a:bodyPr wrap="none">
            <a:spAutoFit/>
          </a:bodyPr>
          <a:lstStyle/>
          <a:p>
            <a:r>
              <a:rPr lang="en-US" sz="3200" dirty="0">
                <a:solidFill>
                  <a:schemeClr val="accent1">
                    <a:lumMod val="75000"/>
                  </a:schemeClr>
                </a:solidFill>
              </a:rPr>
              <a:t>Inserting elements</a:t>
            </a:r>
          </a:p>
        </p:txBody>
      </p:sp>
      <p:sp>
        <p:nvSpPr>
          <p:cNvPr id="9" name="Content Placeholder 2">
            <a:extLst>
              <a:ext uri="{FF2B5EF4-FFF2-40B4-BE49-F238E27FC236}">
                <a16:creationId xmlns:a16="http://schemas.microsoft.com/office/drawing/2014/main" id="{ABF7FC62-38D2-0542-9E39-C35C56020E22}"/>
              </a:ext>
            </a:extLst>
          </p:cNvPr>
          <p:cNvSpPr txBox="1">
            <a:spLocks/>
          </p:cNvSpPr>
          <p:nvPr/>
        </p:nvSpPr>
        <p:spPr>
          <a:xfrm>
            <a:off x="7659617" y="994722"/>
            <a:ext cx="4213704" cy="3700840"/>
          </a:xfrm>
          <a:prstGeom prst="rect">
            <a:avLst/>
          </a:prstGeom>
          <a:ln>
            <a:solidFill>
              <a:schemeClr val="accent5">
                <a:lumMod val="40000"/>
                <a:lumOff val="60000"/>
              </a:schemeClr>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err="1">
                <a:solidFill>
                  <a:schemeClr val="bg2">
                    <a:lumMod val="75000"/>
                  </a:schemeClr>
                </a:solidFill>
              </a:rPr>
              <a:t>mylist</a:t>
            </a:r>
            <a:r>
              <a:rPr lang="en-US" sz="2400" b="1" dirty="0">
                <a:solidFill>
                  <a:schemeClr val="bg2">
                    <a:lumMod val="75000"/>
                  </a:schemeClr>
                </a:solidFill>
              </a:rPr>
              <a:t> : </a:t>
            </a:r>
            <a:r>
              <a:rPr lang="en-US" sz="2400" dirty="0">
                <a:solidFill>
                  <a:schemeClr val="bg2">
                    <a:lumMod val="75000"/>
                  </a:schemeClr>
                </a:solidFill>
              </a:rPr>
              <a:t>[]</a:t>
            </a:r>
          </a:p>
          <a:p>
            <a:pPr marL="0" indent="0">
              <a:buFont typeface="Arial" panose="020B0604020202020204" pitchFamily="34" charset="0"/>
              <a:buNone/>
            </a:pPr>
            <a:endParaRPr lang="en-US" sz="2400" b="1" dirty="0"/>
          </a:p>
          <a:p>
            <a:pPr marL="0" indent="0">
              <a:buFont typeface="Arial" panose="020B0604020202020204" pitchFamily="34" charset="0"/>
              <a:buNone/>
            </a:pPr>
            <a:r>
              <a:rPr lang="en-US" sz="2400" b="1" dirty="0"/>
              <a:t>LPUSH </a:t>
            </a:r>
            <a:r>
              <a:rPr lang="en-US" sz="2400" b="1" dirty="0" err="1"/>
              <a:t>mylist</a:t>
            </a:r>
            <a:r>
              <a:rPr lang="en-US" sz="2400" b="1" dirty="0"/>
              <a:t> a</a:t>
            </a:r>
          </a:p>
          <a:p>
            <a:pPr marL="0" indent="0">
              <a:buNone/>
            </a:pPr>
            <a:r>
              <a:rPr lang="en-US" sz="2400" b="1" dirty="0" err="1">
                <a:solidFill>
                  <a:schemeClr val="bg2">
                    <a:lumMod val="75000"/>
                  </a:schemeClr>
                </a:solidFill>
              </a:rPr>
              <a:t>mylist</a:t>
            </a:r>
            <a:r>
              <a:rPr lang="en-US" sz="2400" b="1" dirty="0">
                <a:solidFill>
                  <a:schemeClr val="bg2">
                    <a:lumMod val="75000"/>
                  </a:schemeClr>
                </a:solidFill>
              </a:rPr>
              <a:t> : </a:t>
            </a:r>
            <a:r>
              <a:rPr lang="en-US" sz="2400" dirty="0">
                <a:solidFill>
                  <a:schemeClr val="bg2">
                    <a:lumMod val="75000"/>
                  </a:schemeClr>
                </a:solidFill>
              </a:rPr>
              <a:t>[“a”]</a:t>
            </a:r>
          </a:p>
          <a:p>
            <a:pPr marL="0" indent="0">
              <a:buFont typeface="Arial" panose="020B0604020202020204" pitchFamily="34" charset="0"/>
              <a:buNone/>
            </a:pPr>
            <a:endParaRPr lang="en-US" sz="2400" dirty="0">
              <a:solidFill>
                <a:schemeClr val="tx1">
                  <a:lumMod val="50000"/>
                  <a:lumOff val="50000"/>
                </a:schemeClr>
              </a:solidFill>
            </a:endParaRPr>
          </a:p>
          <a:p>
            <a:pPr marL="0" indent="0">
              <a:buFont typeface="Arial" panose="020B0604020202020204" pitchFamily="34" charset="0"/>
              <a:buNone/>
            </a:pPr>
            <a:r>
              <a:rPr lang="en-US" sz="2400" b="1" dirty="0"/>
              <a:t>LPUSH </a:t>
            </a:r>
            <a:r>
              <a:rPr lang="en-US" sz="2400" b="1" dirty="0" err="1"/>
              <a:t>mylist</a:t>
            </a:r>
            <a:r>
              <a:rPr lang="en-US" sz="2400" b="1" dirty="0"/>
              <a:t> b</a:t>
            </a:r>
          </a:p>
          <a:p>
            <a:pPr marL="0" indent="0">
              <a:buNone/>
            </a:pPr>
            <a:r>
              <a:rPr lang="en-US" sz="2400" b="1" dirty="0" err="1">
                <a:solidFill>
                  <a:schemeClr val="bg2">
                    <a:lumMod val="75000"/>
                  </a:schemeClr>
                </a:solidFill>
              </a:rPr>
              <a:t>mylist</a:t>
            </a:r>
            <a:r>
              <a:rPr lang="en-US" sz="2400" b="1" dirty="0">
                <a:solidFill>
                  <a:schemeClr val="bg2">
                    <a:lumMod val="75000"/>
                  </a:schemeClr>
                </a:solidFill>
              </a:rPr>
              <a:t> : </a:t>
            </a:r>
            <a:r>
              <a:rPr lang="en-US" sz="2400" dirty="0">
                <a:solidFill>
                  <a:schemeClr val="bg2">
                    <a:lumMod val="75000"/>
                  </a:schemeClr>
                </a:solidFill>
              </a:rPr>
              <a:t>[“b”, “a”]</a:t>
            </a:r>
          </a:p>
          <a:p>
            <a:pPr marL="0" indent="0">
              <a:buFont typeface="Arial" panose="020B0604020202020204" pitchFamily="34" charset="0"/>
              <a:buNone/>
            </a:pPr>
            <a:endParaRPr lang="en-US" sz="2400" dirty="0">
              <a:solidFill>
                <a:schemeClr val="tx1">
                  <a:lumMod val="50000"/>
                  <a:lumOff val="50000"/>
                </a:schemeClr>
              </a:solidFill>
            </a:endParaRPr>
          </a:p>
          <a:p>
            <a:pPr marL="0" indent="0">
              <a:buFont typeface="Arial" panose="020B0604020202020204" pitchFamily="34" charset="0"/>
              <a:buNone/>
            </a:pPr>
            <a:r>
              <a:rPr lang="en-US" sz="2400" b="1" dirty="0"/>
              <a:t>RPUSH </a:t>
            </a:r>
            <a:r>
              <a:rPr lang="en-US" sz="2400" b="1" dirty="0" err="1"/>
              <a:t>mylist</a:t>
            </a:r>
            <a:r>
              <a:rPr lang="en-US" sz="2400" b="1" dirty="0"/>
              <a:t> “c”</a:t>
            </a:r>
          </a:p>
          <a:p>
            <a:pPr marL="0" indent="0">
              <a:buNone/>
            </a:pPr>
            <a:r>
              <a:rPr lang="en-US" sz="2400" b="1" dirty="0" err="1">
                <a:solidFill>
                  <a:schemeClr val="bg2">
                    <a:lumMod val="75000"/>
                  </a:schemeClr>
                </a:solidFill>
              </a:rPr>
              <a:t>mylist</a:t>
            </a:r>
            <a:r>
              <a:rPr lang="en-US" sz="2400" b="1" dirty="0">
                <a:solidFill>
                  <a:schemeClr val="bg2">
                    <a:lumMod val="75000"/>
                  </a:schemeClr>
                </a:solidFill>
              </a:rPr>
              <a:t> : </a:t>
            </a:r>
            <a:r>
              <a:rPr lang="en-US" sz="2400" dirty="0">
                <a:solidFill>
                  <a:schemeClr val="bg2">
                    <a:lumMod val="75000"/>
                  </a:schemeClr>
                </a:solidFill>
              </a:rPr>
              <a:t>[“b”, “a”, “c”]</a:t>
            </a:r>
          </a:p>
        </p:txBody>
      </p:sp>
      <p:sp>
        <p:nvSpPr>
          <p:cNvPr id="10" name="Content Placeholder 2">
            <a:extLst>
              <a:ext uri="{FF2B5EF4-FFF2-40B4-BE49-F238E27FC236}">
                <a16:creationId xmlns:a16="http://schemas.microsoft.com/office/drawing/2014/main" id="{9B17183D-2B7D-1E4A-B60E-C79F508C5788}"/>
              </a:ext>
            </a:extLst>
          </p:cNvPr>
          <p:cNvSpPr txBox="1">
            <a:spLocks/>
          </p:cNvSpPr>
          <p:nvPr/>
        </p:nvSpPr>
        <p:spPr>
          <a:xfrm>
            <a:off x="274264" y="4845463"/>
            <a:ext cx="7240247" cy="11603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sz="1800" dirty="0"/>
              <a:t>A new list is created when LPUSH or RPUSH is ran against an empty key</a:t>
            </a:r>
          </a:p>
          <a:p>
            <a:pPr>
              <a:lnSpc>
                <a:spcPct val="160000"/>
              </a:lnSpc>
            </a:pPr>
            <a:r>
              <a:rPr lang="en-US" sz="1800" dirty="0"/>
              <a:t>The key is removed from the </a:t>
            </a:r>
            <a:r>
              <a:rPr lang="en-US" sz="1800" dirty="0" err="1"/>
              <a:t>keyspace</a:t>
            </a:r>
            <a:r>
              <a:rPr lang="en-US" sz="1800" dirty="0"/>
              <a:t> if a list operation will empty the list</a:t>
            </a:r>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1301058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0C6B4-DCB7-F144-B143-9FF2F24EDD7A}"/>
              </a:ext>
            </a:extLst>
          </p:cNvPr>
          <p:cNvSpPr>
            <a:spLocks noGrp="1"/>
          </p:cNvSpPr>
          <p:nvPr>
            <p:ph type="title"/>
          </p:nvPr>
        </p:nvSpPr>
        <p:spPr/>
        <p:txBody>
          <a:bodyPr>
            <a:normAutofit fontScale="90000"/>
          </a:bodyPr>
          <a:lstStyle/>
          <a:p>
            <a:r>
              <a:rPr lang="en-US" dirty="0"/>
              <a:t>Database Management System</a:t>
            </a:r>
          </a:p>
        </p:txBody>
      </p:sp>
      <p:sp>
        <p:nvSpPr>
          <p:cNvPr id="3" name="Content Placeholder 2">
            <a:extLst>
              <a:ext uri="{FF2B5EF4-FFF2-40B4-BE49-F238E27FC236}">
                <a16:creationId xmlns:a16="http://schemas.microsoft.com/office/drawing/2014/main" id="{37E79581-E5C0-1A43-A4CF-413D8A1CF36F}"/>
              </a:ext>
            </a:extLst>
          </p:cNvPr>
          <p:cNvSpPr>
            <a:spLocks noGrp="1"/>
          </p:cNvSpPr>
          <p:nvPr>
            <p:ph idx="1"/>
          </p:nvPr>
        </p:nvSpPr>
        <p:spPr>
          <a:xfrm>
            <a:off x="113581" y="1822081"/>
            <a:ext cx="3714750" cy="4048703"/>
          </a:xfrm>
          <a:ln>
            <a:solidFill>
              <a:schemeClr val="accent6">
                <a:lumMod val="60000"/>
                <a:lumOff val="40000"/>
              </a:schemeClr>
            </a:solidFill>
          </a:ln>
        </p:spPr>
        <p:txBody>
          <a:bodyPr>
            <a:normAutofit fontScale="92500" lnSpcReduction="10000"/>
          </a:bodyPr>
          <a:lstStyle/>
          <a:p>
            <a:pPr marL="0" indent="0" algn="ctr">
              <a:buNone/>
            </a:pPr>
            <a:r>
              <a:rPr lang="en-IN" sz="2000" dirty="0"/>
              <a:t>A software that provides users with a systematic process of </a:t>
            </a:r>
          </a:p>
          <a:p>
            <a:pPr marL="0" indent="0" algn="ctr">
              <a:buNone/>
            </a:pPr>
            <a:endParaRPr lang="en-IN" sz="2000" dirty="0"/>
          </a:p>
          <a:p>
            <a:pPr marL="0" indent="0" algn="ctr">
              <a:buNone/>
            </a:pPr>
            <a:r>
              <a:rPr lang="en-IN" sz="2000" dirty="0"/>
              <a:t>creating, </a:t>
            </a:r>
          </a:p>
          <a:p>
            <a:pPr marL="0" indent="0" algn="ctr">
              <a:buNone/>
            </a:pPr>
            <a:r>
              <a:rPr lang="en-IN" sz="2000" dirty="0"/>
              <a:t>collecting, </a:t>
            </a:r>
          </a:p>
          <a:p>
            <a:pPr marL="0" indent="0" algn="ctr">
              <a:buNone/>
            </a:pPr>
            <a:r>
              <a:rPr lang="en-IN" sz="2000" dirty="0"/>
              <a:t>storing, </a:t>
            </a:r>
          </a:p>
          <a:p>
            <a:pPr marL="0" indent="0" algn="ctr">
              <a:buNone/>
            </a:pPr>
            <a:r>
              <a:rPr lang="en-IN" sz="2000" dirty="0"/>
              <a:t>organizing, </a:t>
            </a:r>
          </a:p>
          <a:p>
            <a:pPr marL="0" indent="0" algn="ctr">
              <a:buNone/>
            </a:pPr>
            <a:r>
              <a:rPr lang="en-IN" sz="2000" dirty="0"/>
              <a:t>retrieving, </a:t>
            </a:r>
          </a:p>
          <a:p>
            <a:pPr marL="0" indent="0" algn="ctr">
              <a:buNone/>
            </a:pPr>
            <a:r>
              <a:rPr lang="en-IN" sz="2000" dirty="0"/>
              <a:t>updating and </a:t>
            </a:r>
          </a:p>
          <a:p>
            <a:pPr marL="457200" lvl="1" indent="0" algn="ctr">
              <a:buNone/>
            </a:pPr>
            <a:r>
              <a:rPr lang="en-IN" sz="2000" dirty="0"/>
              <a:t>managing data </a:t>
            </a:r>
          </a:p>
          <a:p>
            <a:pPr marL="457200" lvl="1" indent="0" algn="ctr">
              <a:buNone/>
            </a:pPr>
            <a:endParaRPr lang="en-IN" sz="2000" dirty="0"/>
          </a:p>
          <a:p>
            <a:pPr marL="457200" lvl="1" indent="0" algn="ctr">
              <a:buNone/>
            </a:pPr>
            <a:r>
              <a:rPr lang="en-IN" sz="2000" dirty="0"/>
              <a:t>in a database. </a:t>
            </a:r>
            <a:endParaRPr lang="en-US" sz="2000" dirty="0"/>
          </a:p>
        </p:txBody>
      </p:sp>
      <p:sp>
        <p:nvSpPr>
          <p:cNvPr id="4" name="Content Placeholder 2">
            <a:extLst>
              <a:ext uri="{FF2B5EF4-FFF2-40B4-BE49-F238E27FC236}">
                <a16:creationId xmlns:a16="http://schemas.microsoft.com/office/drawing/2014/main" id="{F75A94A0-AA7F-6044-91A0-4D6D6D532288}"/>
              </a:ext>
            </a:extLst>
          </p:cNvPr>
          <p:cNvSpPr txBox="1">
            <a:spLocks/>
          </p:cNvSpPr>
          <p:nvPr/>
        </p:nvSpPr>
        <p:spPr>
          <a:xfrm>
            <a:off x="4102953" y="2468688"/>
            <a:ext cx="3505199" cy="3402096"/>
          </a:xfrm>
          <a:prstGeom prst="rect">
            <a:avLst/>
          </a:prstGeom>
          <a:ln>
            <a:solidFill>
              <a:schemeClr val="accent6">
                <a:lumMod val="60000"/>
                <a:lumOff val="4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IN" sz="2000" dirty="0"/>
          </a:p>
          <a:p>
            <a:pPr marL="457200" lvl="1" indent="0">
              <a:buNone/>
            </a:pPr>
            <a:r>
              <a:rPr lang="en-IN" sz="2000" dirty="0"/>
              <a:t>A critical component of a database management system is the centralized view of data that varying users can access from multiple locations. </a:t>
            </a:r>
            <a:endParaRPr lang="en-US" sz="2000" dirty="0"/>
          </a:p>
        </p:txBody>
      </p:sp>
      <p:sp>
        <p:nvSpPr>
          <p:cNvPr id="5" name="Content Placeholder 2">
            <a:extLst>
              <a:ext uri="{FF2B5EF4-FFF2-40B4-BE49-F238E27FC236}">
                <a16:creationId xmlns:a16="http://schemas.microsoft.com/office/drawing/2014/main" id="{CD6FE13F-AC16-D143-95E8-E4552B2E4B50}"/>
              </a:ext>
            </a:extLst>
          </p:cNvPr>
          <p:cNvSpPr txBox="1">
            <a:spLocks/>
          </p:cNvSpPr>
          <p:nvPr/>
        </p:nvSpPr>
        <p:spPr>
          <a:xfrm>
            <a:off x="7905353" y="3298599"/>
            <a:ext cx="3867151" cy="2988924"/>
          </a:xfrm>
          <a:prstGeom prst="rect">
            <a:avLst/>
          </a:prstGeom>
          <a:ln>
            <a:solidFill>
              <a:schemeClr val="accent6">
                <a:lumMod val="60000"/>
                <a:lumOff val="4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IN" sz="2000" dirty="0"/>
              <a:t>Additional attributes include</a:t>
            </a:r>
          </a:p>
          <a:p>
            <a:pPr marL="457200" lvl="1" indent="0">
              <a:buNone/>
            </a:pPr>
            <a:r>
              <a:rPr lang="en-IN" sz="2000" dirty="0"/>
              <a:t> </a:t>
            </a:r>
          </a:p>
          <a:p>
            <a:pPr marL="457200" lvl="1" indent="0" algn="ctr">
              <a:buNone/>
            </a:pPr>
            <a:r>
              <a:rPr lang="en-IN" sz="2000" dirty="0"/>
              <a:t>logging and auditing of activity, </a:t>
            </a:r>
          </a:p>
          <a:p>
            <a:pPr marL="457200" lvl="1" indent="0" algn="ctr">
              <a:buNone/>
            </a:pPr>
            <a:r>
              <a:rPr lang="en-IN" sz="2000" dirty="0"/>
              <a:t>change management, performance monitoring, </a:t>
            </a:r>
          </a:p>
          <a:p>
            <a:pPr marL="457200" lvl="1" indent="0" algn="ctr">
              <a:buNone/>
            </a:pPr>
            <a:r>
              <a:rPr lang="en-IN" sz="2000" dirty="0"/>
              <a:t>backup and recovery. Concurrency, </a:t>
            </a:r>
          </a:p>
          <a:p>
            <a:pPr marL="457200" lvl="1" indent="0" algn="ctr">
              <a:buNone/>
            </a:pPr>
            <a:r>
              <a:rPr lang="en-IN" sz="2000" dirty="0"/>
              <a:t>Security, </a:t>
            </a:r>
          </a:p>
          <a:p>
            <a:pPr marL="457200" lvl="1" indent="0" algn="ctr">
              <a:buNone/>
            </a:pPr>
            <a:r>
              <a:rPr lang="en-IN" sz="2000" dirty="0"/>
              <a:t>data integrity</a:t>
            </a:r>
            <a:endParaRPr lang="en-US" sz="2000" dirty="0"/>
          </a:p>
        </p:txBody>
      </p:sp>
      <p:sp>
        <p:nvSpPr>
          <p:cNvPr id="6" name="Rectangle 5">
            <a:extLst>
              <a:ext uri="{FF2B5EF4-FFF2-40B4-BE49-F238E27FC236}">
                <a16:creationId xmlns:a16="http://schemas.microsoft.com/office/drawing/2014/main" id="{E6C981EA-97C3-F54F-B7F6-B0F577CB9083}"/>
              </a:ext>
            </a:extLst>
          </p:cNvPr>
          <p:cNvSpPr/>
          <p:nvPr/>
        </p:nvSpPr>
        <p:spPr>
          <a:xfrm>
            <a:off x="52325" y="976199"/>
            <a:ext cx="3776006" cy="769441"/>
          </a:xfrm>
          <a:prstGeom prst="rect">
            <a:avLst/>
          </a:prstGeom>
        </p:spPr>
        <p:txBody>
          <a:bodyPr wrap="square">
            <a:spAutoFit/>
          </a:bodyPr>
          <a:lstStyle/>
          <a:p>
            <a:pPr marL="0" lvl="1" algn="ctr" defTabSz="914150"/>
            <a:r>
              <a:rPr lang="en-US" sz="2200" kern="0" dirty="0">
                <a:solidFill>
                  <a:schemeClr val="accent1">
                    <a:lumMod val="75000"/>
                  </a:schemeClr>
                </a:solidFill>
                <a:latin typeface="Calibri" panose="020F0502020204030204" pitchFamily="34" charset="0"/>
                <a:cs typeface="Calibri" panose="020F0502020204030204" pitchFamily="34" charset="0"/>
              </a:rPr>
              <a:t>Systematic process for managing data </a:t>
            </a:r>
          </a:p>
        </p:txBody>
      </p:sp>
      <p:sp>
        <p:nvSpPr>
          <p:cNvPr id="7" name="Rectangle 6">
            <a:extLst>
              <a:ext uri="{FF2B5EF4-FFF2-40B4-BE49-F238E27FC236}">
                <a16:creationId xmlns:a16="http://schemas.microsoft.com/office/drawing/2014/main" id="{08D42F8B-24A1-2748-9875-74A39896A69D}"/>
              </a:ext>
            </a:extLst>
          </p:cNvPr>
          <p:cNvSpPr/>
          <p:nvPr/>
        </p:nvSpPr>
        <p:spPr>
          <a:xfrm>
            <a:off x="4063539" y="2034619"/>
            <a:ext cx="3544613" cy="430887"/>
          </a:xfrm>
          <a:prstGeom prst="rect">
            <a:avLst/>
          </a:prstGeom>
        </p:spPr>
        <p:txBody>
          <a:bodyPr wrap="square">
            <a:spAutoFit/>
          </a:bodyPr>
          <a:lstStyle/>
          <a:p>
            <a:pPr algn="ctr" defTabSz="914150">
              <a:buFont typeface="Arial" panose="020B0604020202020204" pitchFamily="34" charset="0"/>
            </a:pPr>
            <a:r>
              <a:rPr lang="en-US" sz="2200" kern="0" dirty="0">
                <a:solidFill>
                  <a:schemeClr val="accent1">
                    <a:lumMod val="75000"/>
                  </a:schemeClr>
                </a:solidFill>
                <a:latin typeface="Calibri" panose="020F0502020204030204" pitchFamily="34" charset="0"/>
                <a:cs typeface="Calibri" panose="020F0502020204030204" pitchFamily="34" charset="0"/>
              </a:rPr>
              <a:t>Centralized View of Data</a:t>
            </a:r>
          </a:p>
        </p:txBody>
      </p:sp>
      <p:sp>
        <p:nvSpPr>
          <p:cNvPr id="8" name="Rectangle 7">
            <a:extLst>
              <a:ext uri="{FF2B5EF4-FFF2-40B4-BE49-F238E27FC236}">
                <a16:creationId xmlns:a16="http://schemas.microsoft.com/office/drawing/2014/main" id="{3569D422-0965-A54B-A28A-7231FD451B13}"/>
              </a:ext>
            </a:extLst>
          </p:cNvPr>
          <p:cNvSpPr/>
          <p:nvPr/>
        </p:nvSpPr>
        <p:spPr>
          <a:xfrm>
            <a:off x="7843361" y="2864530"/>
            <a:ext cx="3929143" cy="430887"/>
          </a:xfrm>
          <a:prstGeom prst="rect">
            <a:avLst/>
          </a:prstGeom>
        </p:spPr>
        <p:txBody>
          <a:bodyPr wrap="square">
            <a:spAutoFit/>
          </a:bodyPr>
          <a:lstStyle/>
          <a:p>
            <a:pPr algn="ctr" defTabSz="914150">
              <a:buFont typeface="Arial" panose="020B0604020202020204" pitchFamily="34" charset="0"/>
            </a:pPr>
            <a:r>
              <a:rPr lang="en-US" sz="2200" kern="0" dirty="0">
                <a:solidFill>
                  <a:schemeClr val="accent1">
                    <a:lumMod val="75000"/>
                  </a:schemeClr>
                </a:solidFill>
                <a:latin typeface="Calibri" panose="020F0502020204030204" pitchFamily="34" charset="0"/>
                <a:cs typeface="Calibri" panose="020F0502020204030204" pitchFamily="34" charset="0"/>
              </a:rPr>
              <a:t>Additional attributes</a:t>
            </a:r>
          </a:p>
        </p:txBody>
      </p:sp>
      <p:sp>
        <p:nvSpPr>
          <p:cNvPr id="9" name="Slide Number Placeholder 8">
            <a:extLst>
              <a:ext uri="{FF2B5EF4-FFF2-40B4-BE49-F238E27FC236}">
                <a16:creationId xmlns:a16="http://schemas.microsoft.com/office/drawing/2014/main" id="{1D080BF4-43C0-4249-9489-2F04F0E98920}"/>
              </a:ext>
            </a:extLst>
          </p:cNvPr>
          <p:cNvSpPr>
            <a:spLocks noGrp="1"/>
          </p:cNvSpPr>
          <p:nvPr>
            <p:ph type="sldNum" sz="quarter" idx="12"/>
          </p:nvPr>
        </p:nvSpPr>
        <p:spPr/>
        <p:txBody>
          <a:bodyPr/>
          <a:lstStyle/>
          <a:p>
            <a:fld id="{30E048A5-8DD6-994D-BB65-E81D2E1286B5}" type="slidenum">
              <a:rPr lang="en-US" smtClean="0"/>
              <a:t>4</a:t>
            </a:fld>
            <a:endParaRPr lang="en-US" dirty="0"/>
          </a:p>
        </p:txBody>
      </p:sp>
    </p:spTree>
    <p:extLst>
      <p:ext uri="{BB962C8B-B14F-4D97-AF65-F5344CB8AC3E}">
        <p14:creationId xmlns:p14="http://schemas.microsoft.com/office/powerpoint/2010/main" val="1284408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a:t>
            </a:r>
          </a:p>
        </p:txBody>
      </p:sp>
      <p:sp>
        <p:nvSpPr>
          <p:cNvPr id="4" name="Slide Number Placeholder 3">
            <a:extLst>
              <a:ext uri="{FF2B5EF4-FFF2-40B4-BE49-F238E27FC236}">
                <a16:creationId xmlns:a16="http://schemas.microsoft.com/office/drawing/2014/main" id="{3A2D8A63-2A08-9C42-A030-62A80B075C5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lang="en-US" dirty="0"/>
          </a:p>
        </p:txBody>
      </p:sp>
      <p:sp>
        <p:nvSpPr>
          <p:cNvPr id="5" name="Rectangle 4">
            <a:extLst>
              <a:ext uri="{FF2B5EF4-FFF2-40B4-BE49-F238E27FC236}">
                <a16:creationId xmlns:a16="http://schemas.microsoft.com/office/drawing/2014/main" id="{BDBD92D8-8FA7-644D-838A-5F44B45723CC}"/>
              </a:ext>
            </a:extLst>
          </p:cNvPr>
          <p:cNvSpPr/>
          <p:nvPr/>
        </p:nvSpPr>
        <p:spPr>
          <a:xfrm>
            <a:off x="270663" y="920887"/>
            <a:ext cx="3503716" cy="584775"/>
          </a:xfrm>
          <a:prstGeom prst="rect">
            <a:avLst/>
          </a:prstGeom>
        </p:spPr>
        <p:txBody>
          <a:bodyPr wrap="none">
            <a:spAutoFit/>
          </a:bodyPr>
          <a:lstStyle/>
          <a:p>
            <a:r>
              <a:rPr lang="en-US" sz="3200" dirty="0">
                <a:solidFill>
                  <a:schemeClr val="accent1">
                    <a:lumMod val="75000"/>
                  </a:schemeClr>
                </a:solidFill>
              </a:rPr>
              <a:t>Retrieving elements</a:t>
            </a:r>
          </a:p>
        </p:txBody>
      </p:sp>
      <p:sp>
        <p:nvSpPr>
          <p:cNvPr id="6" name="Content Placeholder 2">
            <a:extLst>
              <a:ext uri="{FF2B5EF4-FFF2-40B4-BE49-F238E27FC236}">
                <a16:creationId xmlns:a16="http://schemas.microsoft.com/office/drawing/2014/main" id="{C8D384A4-5160-7B46-B4BA-901EA546BC36}"/>
              </a:ext>
            </a:extLst>
          </p:cNvPr>
          <p:cNvSpPr txBox="1">
            <a:spLocks/>
          </p:cNvSpPr>
          <p:nvPr/>
        </p:nvSpPr>
        <p:spPr>
          <a:xfrm>
            <a:off x="7495082" y="1310693"/>
            <a:ext cx="4426255" cy="4351338"/>
          </a:xfrm>
          <a:prstGeom prst="rect">
            <a:avLst/>
          </a:prstGeom>
          <a:ln>
            <a:solidFill>
              <a:schemeClr val="accent5">
                <a:lumMod val="40000"/>
                <a:lumOff val="60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2">
                    <a:lumMod val="75000"/>
                  </a:schemeClr>
                </a:solidFill>
              </a:rPr>
              <a:t>Friends: </a:t>
            </a:r>
            <a:r>
              <a:rPr lang="en-US" sz="2400" dirty="0">
                <a:solidFill>
                  <a:schemeClr val="bg2">
                    <a:lumMod val="75000"/>
                  </a:schemeClr>
                </a:solidFill>
              </a:rPr>
              <a:t>[“a”, ”b”, ”c”]</a:t>
            </a:r>
          </a:p>
          <a:p>
            <a:pPr marL="0" indent="0">
              <a:buFont typeface="Arial" panose="020B0604020202020204" pitchFamily="34" charset="0"/>
              <a:buNone/>
            </a:pPr>
            <a:endParaRPr lang="en-US" sz="2400" dirty="0"/>
          </a:p>
          <a:p>
            <a:pPr marL="0" indent="0">
              <a:buFont typeface="Arial" panose="020B0604020202020204" pitchFamily="34" charset="0"/>
              <a:buNone/>
            </a:pPr>
            <a:r>
              <a:rPr lang="en-US" sz="2400" b="1" dirty="0"/>
              <a:t>LRANGE friends 0 -1</a:t>
            </a:r>
          </a:p>
          <a:p>
            <a:pPr marL="0" indent="0">
              <a:buNone/>
            </a:pPr>
            <a:r>
              <a:rPr lang="en-US" sz="2400" dirty="0">
                <a:solidFill>
                  <a:schemeClr val="bg2">
                    <a:lumMod val="75000"/>
                  </a:schemeClr>
                </a:solidFill>
              </a:rPr>
              <a:t>a</a:t>
            </a:r>
          </a:p>
          <a:p>
            <a:pPr marL="0" indent="0">
              <a:buNone/>
            </a:pPr>
            <a:r>
              <a:rPr lang="en-US" sz="2400" dirty="0">
                <a:solidFill>
                  <a:schemeClr val="bg2">
                    <a:lumMod val="75000"/>
                  </a:schemeClr>
                </a:solidFill>
              </a:rPr>
              <a:t>b</a:t>
            </a:r>
          </a:p>
          <a:p>
            <a:pPr marL="0" indent="0">
              <a:buNone/>
            </a:pPr>
            <a:r>
              <a:rPr lang="en-US" sz="2400" dirty="0">
                <a:solidFill>
                  <a:schemeClr val="bg2">
                    <a:lumMod val="75000"/>
                  </a:schemeClr>
                </a:solidFill>
              </a:rPr>
              <a:t>c</a:t>
            </a:r>
          </a:p>
          <a:p>
            <a:pPr marL="457200" indent="-457200">
              <a:buFont typeface="Arial" panose="020B0604020202020204" pitchFamily="34" charset="0"/>
              <a:buAutoNum type="arabicParenR"/>
            </a:pPr>
            <a:endParaRPr lang="en-US" sz="2400" dirty="0"/>
          </a:p>
          <a:p>
            <a:pPr marL="0" indent="0">
              <a:buFont typeface="Arial" panose="020B0604020202020204" pitchFamily="34" charset="0"/>
              <a:buNone/>
            </a:pPr>
            <a:r>
              <a:rPr lang="en-US" sz="2400" b="1" dirty="0"/>
              <a:t>LRANGE friends 1 2</a:t>
            </a:r>
          </a:p>
          <a:p>
            <a:pPr marL="0" indent="0">
              <a:buFont typeface="Arial" panose="020B0604020202020204" pitchFamily="34" charset="0"/>
              <a:buNone/>
            </a:pPr>
            <a:r>
              <a:rPr lang="en-US" sz="2400" dirty="0">
                <a:solidFill>
                  <a:schemeClr val="bg2">
                    <a:lumMod val="75000"/>
                  </a:schemeClr>
                </a:solidFill>
              </a:rPr>
              <a:t>b</a:t>
            </a:r>
          </a:p>
          <a:p>
            <a:pPr marL="0" indent="0">
              <a:buFont typeface="Arial" panose="020B0604020202020204" pitchFamily="34" charset="0"/>
              <a:buNone/>
            </a:pPr>
            <a:r>
              <a:rPr lang="en-US" sz="2400" dirty="0">
                <a:solidFill>
                  <a:schemeClr val="bg2">
                    <a:lumMod val="75000"/>
                  </a:schemeClr>
                </a:solidFill>
              </a:rPr>
              <a:t>c</a:t>
            </a:r>
          </a:p>
        </p:txBody>
      </p:sp>
      <p:sp>
        <p:nvSpPr>
          <p:cNvPr id="7" name="Content Placeholder 2">
            <a:extLst>
              <a:ext uri="{FF2B5EF4-FFF2-40B4-BE49-F238E27FC236}">
                <a16:creationId xmlns:a16="http://schemas.microsoft.com/office/drawing/2014/main" id="{E9D8C80A-93E0-0341-B388-FAFDF2826282}"/>
              </a:ext>
            </a:extLst>
          </p:cNvPr>
          <p:cNvSpPr txBox="1">
            <a:spLocks/>
          </p:cNvSpPr>
          <p:nvPr/>
        </p:nvSpPr>
        <p:spPr>
          <a:xfrm>
            <a:off x="537877" y="5297712"/>
            <a:ext cx="7661743" cy="10586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sz="1800" dirty="0"/>
              <a:t>Offsets are zero-based indexes</a:t>
            </a:r>
          </a:p>
          <a:p>
            <a:pPr>
              <a:lnSpc>
                <a:spcPct val="160000"/>
              </a:lnSpc>
            </a:pPr>
            <a:r>
              <a:rPr lang="en-US" sz="1800" dirty="0"/>
              <a:t>Offsets can be negative indicating offsets starting from the end of the list</a:t>
            </a:r>
          </a:p>
          <a:p>
            <a:endParaRPr lang="en-US" dirty="0"/>
          </a:p>
        </p:txBody>
      </p:sp>
      <p:sp>
        <p:nvSpPr>
          <p:cNvPr id="8" name="Content Placeholder 2">
            <a:extLst>
              <a:ext uri="{FF2B5EF4-FFF2-40B4-BE49-F238E27FC236}">
                <a16:creationId xmlns:a16="http://schemas.microsoft.com/office/drawing/2014/main" id="{5CFAAB4C-FBCA-084E-A0CD-CF1B5BAAC1E1}"/>
              </a:ext>
            </a:extLst>
          </p:cNvPr>
          <p:cNvSpPr txBox="1">
            <a:spLocks/>
          </p:cNvSpPr>
          <p:nvPr/>
        </p:nvSpPr>
        <p:spPr>
          <a:xfrm>
            <a:off x="546114" y="1825624"/>
            <a:ext cx="6011966" cy="105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LRANGE</a:t>
            </a:r>
          </a:p>
          <a:p>
            <a:pPr marL="0" indent="0">
              <a:lnSpc>
                <a:spcPct val="150000"/>
              </a:lnSpc>
              <a:buNone/>
            </a:pPr>
            <a:r>
              <a:rPr lang="en-US" sz="2400" dirty="0"/>
              <a:t>Returns specified elements of the list</a:t>
            </a:r>
          </a:p>
        </p:txBody>
      </p:sp>
    </p:spTree>
    <p:extLst>
      <p:ext uri="{BB962C8B-B14F-4D97-AF65-F5344CB8AC3E}">
        <p14:creationId xmlns:p14="http://schemas.microsoft.com/office/powerpoint/2010/main" val="1510403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a:t>
            </a:r>
          </a:p>
        </p:txBody>
      </p:sp>
      <p:sp>
        <p:nvSpPr>
          <p:cNvPr id="4" name="Slide Number Placeholder 3">
            <a:extLst>
              <a:ext uri="{FF2B5EF4-FFF2-40B4-BE49-F238E27FC236}">
                <a16:creationId xmlns:a16="http://schemas.microsoft.com/office/drawing/2014/main" id="{3A2D8A63-2A08-9C42-A030-62A80B075C5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lang="en-US" dirty="0"/>
          </a:p>
        </p:txBody>
      </p:sp>
      <p:sp>
        <p:nvSpPr>
          <p:cNvPr id="5" name="Rectangle 4">
            <a:extLst>
              <a:ext uri="{FF2B5EF4-FFF2-40B4-BE49-F238E27FC236}">
                <a16:creationId xmlns:a16="http://schemas.microsoft.com/office/drawing/2014/main" id="{BDBD92D8-8FA7-644D-838A-5F44B45723CC}"/>
              </a:ext>
            </a:extLst>
          </p:cNvPr>
          <p:cNvSpPr/>
          <p:nvPr/>
        </p:nvSpPr>
        <p:spPr>
          <a:xfrm>
            <a:off x="270663" y="920887"/>
            <a:ext cx="2980688" cy="584775"/>
          </a:xfrm>
          <a:prstGeom prst="rect">
            <a:avLst/>
          </a:prstGeom>
        </p:spPr>
        <p:txBody>
          <a:bodyPr wrap="none">
            <a:spAutoFit/>
          </a:bodyPr>
          <a:lstStyle/>
          <a:p>
            <a:r>
              <a:rPr lang="en-US" sz="3200" dirty="0">
                <a:solidFill>
                  <a:schemeClr val="accent1">
                    <a:lumMod val="75000"/>
                  </a:schemeClr>
                </a:solidFill>
              </a:rPr>
              <a:t>Length of the list</a:t>
            </a:r>
          </a:p>
        </p:txBody>
      </p:sp>
      <p:sp>
        <p:nvSpPr>
          <p:cNvPr id="6" name="Content Placeholder 2">
            <a:extLst>
              <a:ext uri="{FF2B5EF4-FFF2-40B4-BE49-F238E27FC236}">
                <a16:creationId xmlns:a16="http://schemas.microsoft.com/office/drawing/2014/main" id="{C8D384A4-5160-7B46-B4BA-901EA546BC36}"/>
              </a:ext>
            </a:extLst>
          </p:cNvPr>
          <p:cNvSpPr txBox="1">
            <a:spLocks/>
          </p:cNvSpPr>
          <p:nvPr/>
        </p:nvSpPr>
        <p:spPr>
          <a:xfrm>
            <a:off x="7540052" y="1310693"/>
            <a:ext cx="4381285" cy="4351338"/>
          </a:xfrm>
          <a:prstGeom prst="rect">
            <a:avLst/>
          </a:prstGeom>
          <a:ln>
            <a:solidFill>
              <a:schemeClr val="accent5">
                <a:lumMod val="40000"/>
                <a:lumOff val="6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2">
                    <a:lumMod val="75000"/>
                  </a:schemeClr>
                </a:solidFill>
              </a:rPr>
              <a:t>Friends: </a:t>
            </a:r>
            <a:r>
              <a:rPr lang="en-US" sz="2400" dirty="0">
                <a:solidFill>
                  <a:schemeClr val="bg2">
                    <a:lumMod val="75000"/>
                  </a:schemeClr>
                </a:solidFill>
              </a:rPr>
              <a:t>[“Eric”, ”Shawn”, ”Jose”]</a:t>
            </a:r>
          </a:p>
          <a:p>
            <a:pPr marL="0" indent="0">
              <a:buFont typeface="Arial" panose="020B0604020202020204" pitchFamily="34" charset="0"/>
              <a:buNone/>
            </a:pPr>
            <a:endParaRPr lang="en-US" sz="2400" dirty="0"/>
          </a:p>
          <a:p>
            <a:pPr marL="0" indent="0">
              <a:buFont typeface="Arial" panose="020B0604020202020204" pitchFamily="34" charset="0"/>
              <a:buNone/>
            </a:pPr>
            <a:r>
              <a:rPr lang="en-US" sz="2400" b="1" dirty="0"/>
              <a:t>LLEN friends</a:t>
            </a:r>
          </a:p>
          <a:p>
            <a:pPr marL="0" indent="0">
              <a:buNone/>
            </a:pPr>
            <a:r>
              <a:rPr lang="en-US" sz="2400" dirty="0">
                <a:solidFill>
                  <a:schemeClr val="bg2">
                    <a:lumMod val="75000"/>
                  </a:schemeClr>
                </a:solidFill>
              </a:rPr>
              <a:t>3</a:t>
            </a:r>
          </a:p>
        </p:txBody>
      </p:sp>
      <p:sp>
        <p:nvSpPr>
          <p:cNvPr id="7" name="Content Placeholder 2">
            <a:extLst>
              <a:ext uri="{FF2B5EF4-FFF2-40B4-BE49-F238E27FC236}">
                <a16:creationId xmlns:a16="http://schemas.microsoft.com/office/drawing/2014/main" id="{E9D8C80A-93E0-0341-B388-FAFDF2826282}"/>
              </a:ext>
            </a:extLst>
          </p:cNvPr>
          <p:cNvSpPr txBox="1">
            <a:spLocks/>
          </p:cNvSpPr>
          <p:nvPr/>
        </p:nvSpPr>
        <p:spPr>
          <a:xfrm>
            <a:off x="537877" y="5297712"/>
            <a:ext cx="7661743" cy="1058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sz="1800" dirty="0"/>
              <a:t>If list is empty, 0 is returned</a:t>
            </a:r>
          </a:p>
        </p:txBody>
      </p:sp>
      <p:sp>
        <p:nvSpPr>
          <p:cNvPr id="8" name="Content Placeholder 2">
            <a:extLst>
              <a:ext uri="{FF2B5EF4-FFF2-40B4-BE49-F238E27FC236}">
                <a16:creationId xmlns:a16="http://schemas.microsoft.com/office/drawing/2014/main" id="{5CFAAB4C-FBCA-084E-A0CD-CF1B5BAAC1E1}"/>
              </a:ext>
            </a:extLst>
          </p:cNvPr>
          <p:cNvSpPr txBox="1">
            <a:spLocks/>
          </p:cNvSpPr>
          <p:nvPr/>
        </p:nvSpPr>
        <p:spPr>
          <a:xfrm>
            <a:off x="546114" y="1825624"/>
            <a:ext cx="6011966" cy="105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LLEN</a:t>
            </a:r>
          </a:p>
          <a:p>
            <a:pPr marL="0" indent="0">
              <a:lnSpc>
                <a:spcPct val="150000"/>
              </a:lnSpc>
              <a:buNone/>
            </a:pPr>
            <a:r>
              <a:rPr lang="en-US" sz="2400" dirty="0"/>
              <a:t>Returns the length of the list</a:t>
            </a:r>
          </a:p>
        </p:txBody>
      </p:sp>
    </p:spTree>
    <p:extLst>
      <p:ext uri="{BB962C8B-B14F-4D97-AF65-F5344CB8AC3E}">
        <p14:creationId xmlns:p14="http://schemas.microsoft.com/office/powerpoint/2010/main" val="916522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a:t>
            </a:r>
          </a:p>
        </p:txBody>
      </p:sp>
      <p:sp>
        <p:nvSpPr>
          <p:cNvPr id="3" name="Content Placeholder 2"/>
          <p:cNvSpPr>
            <a:spLocks noGrp="1"/>
          </p:cNvSpPr>
          <p:nvPr>
            <p:ph idx="1"/>
          </p:nvPr>
        </p:nvSpPr>
        <p:spPr>
          <a:xfrm>
            <a:off x="274264" y="1688322"/>
            <a:ext cx="6011966" cy="1885427"/>
          </a:xfrm>
        </p:spPr>
        <p:txBody>
          <a:bodyPr>
            <a:normAutofit/>
          </a:bodyPr>
          <a:lstStyle/>
          <a:p>
            <a:pPr marL="0" indent="0">
              <a:buNone/>
            </a:pPr>
            <a:r>
              <a:rPr lang="en-US" sz="2400" b="1" dirty="0"/>
              <a:t>LPOP</a:t>
            </a:r>
          </a:p>
          <a:p>
            <a:pPr marL="0" indent="0">
              <a:buNone/>
            </a:pPr>
            <a:r>
              <a:rPr lang="en-US" sz="2400" dirty="0"/>
              <a:t>Removes and returns the </a:t>
            </a:r>
            <a:r>
              <a:rPr lang="en-US" sz="2400" dirty="0">
                <a:solidFill>
                  <a:schemeClr val="accent1">
                    <a:lumMod val="75000"/>
                  </a:schemeClr>
                </a:solidFill>
              </a:rPr>
              <a:t>first</a:t>
            </a:r>
            <a:r>
              <a:rPr lang="en-US" sz="2400" dirty="0"/>
              <a:t> element of a list</a:t>
            </a:r>
          </a:p>
          <a:p>
            <a:pPr marL="0" indent="0">
              <a:buNone/>
            </a:pPr>
            <a:r>
              <a:rPr lang="en-US" sz="2400" b="1" dirty="0"/>
              <a:t>RPOP</a:t>
            </a:r>
          </a:p>
          <a:p>
            <a:pPr marL="0" indent="0">
              <a:buNone/>
            </a:pPr>
            <a:r>
              <a:rPr lang="en-US" sz="2400" dirty="0"/>
              <a:t>Removes and returns the </a:t>
            </a:r>
            <a:r>
              <a:rPr lang="en-US" sz="2400" dirty="0">
                <a:solidFill>
                  <a:schemeClr val="accent1">
                    <a:lumMod val="75000"/>
                  </a:schemeClr>
                </a:solidFill>
              </a:rPr>
              <a:t>last</a:t>
            </a:r>
            <a:r>
              <a:rPr lang="en-US" sz="2400" dirty="0"/>
              <a:t> element of a list</a:t>
            </a:r>
          </a:p>
        </p:txBody>
      </p:sp>
      <p:sp>
        <p:nvSpPr>
          <p:cNvPr id="4" name="Slide Number Placeholder 3">
            <a:extLst>
              <a:ext uri="{FF2B5EF4-FFF2-40B4-BE49-F238E27FC236}">
                <a16:creationId xmlns:a16="http://schemas.microsoft.com/office/drawing/2014/main" id="{08D84595-BB7F-D942-B1DC-FB97100AA87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lang="en-US" dirty="0"/>
          </a:p>
        </p:txBody>
      </p:sp>
      <p:sp>
        <p:nvSpPr>
          <p:cNvPr id="5" name="Rectangle 4">
            <a:extLst>
              <a:ext uri="{FF2B5EF4-FFF2-40B4-BE49-F238E27FC236}">
                <a16:creationId xmlns:a16="http://schemas.microsoft.com/office/drawing/2014/main" id="{7A56EB99-95C6-8B48-A99F-E3DC32FF22AF}"/>
              </a:ext>
            </a:extLst>
          </p:cNvPr>
          <p:cNvSpPr/>
          <p:nvPr/>
        </p:nvSpPr>
        <p:spPr>
          <a:xfrm>
            <a:off x="194872" y="852236"/>
            <a:ext cx="5362109" cy="584775"/>
          </a:xfrm>
          <a:prstGeom prst="rect">
            <a:avLst/>
          </a:prstGeom>
        </p:spPr>
        <p:txBody>
          <a:bodyPr wrap="none">
            <a:spAutoFit/>
          </a:bodyPr>
          <a:lstStyle/>
          <a:p>
            <a:r>
              <a:rPr lang="en-US" sz="3200" dirty="0">
                <a:solidFill>
                  <a:schemeClr val="accent1">
                    <a:lumMod val="75000"/>
                  </a:schemeClr>
                </a:solidFill>
              </a:rPr>
              <a:t>Retrieve and Remove elements</a:t>
            </a:r>
          </a:p>
        </p:txBody>
      </p:sp>
      <p:sp>
        <p:nvSpPr>
          <p:cNvPr id="8" name="Content Placeholder 2">
            <a:extLst>
              <a:ext uri="{FF2B5EF4-FFF2-40B4-BE49-F238E27FC236}">
                <a16:creationId xmlns:a16="http://schemas.microsoft.com/office/drawing/2014/main" id="{354953D9-EC5C-474B-858F-639EB3043F08}"/>
              </a:ext>
            </a:extLst>
          </p:cNvPr>
          <p:cNvSpPr txBox="1">
            <a:spLocks/>
          </p:cNvSpPr>
          <p:nvPr/>
        </p:nvSpPr>
        <p:spPr>
          <a:xfrm>
            <a:off x="6880485" y="1074275"/>
            <a:ext cx="4366295" cy="4351338"/>
          </a:xfrm>
          <a:prstGeom prst="rect">
            <a:avLst/>
          </a:prstGeom>
          <a:ln>
            <a:solidFill>
              <a:schemeClr val="accent5">
                <a:lumMod val="40000"/>
                <a:lumOff val="60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2">
                    <a:lumMod val="75000"/>
                  </a:schemeClr>
                </a:solidFill>
              </a:rPr>
              <a:t>Friends: </a:t>
            </a:r>
            <a:r>
              <a:rPr lang="en-US" sz="2400" dirty="0">
                <a:solidFill>
                  <a:schemeClr val="bg2">
                    <a:lumMod val="75000"/>
                  </a:schemeClr>
                </a:solidFill>
              </a:rPr>
              <a:t>[“Eric”, ”Shawn”, ”Jose”]</a:t>
            </a:r>
          </a:p>
          <a:p>
            <a:pPr marL="0" indent="0">
              <a:buFont typeface="Arial" panose="020B0604020202020204" pitchFamily="34" charset="0"/>
              <a:buNone/>
            </a:pPr>
            <a:endParaRPr lang="en-US" sz="2400" dirty="0"/>
          </a:p>
          <a:p>
            <a:pPr marL="0" indent="0">
              <a:buFont typeface="Arial" panose="020B0604020202020204" pitchFamily="34" charset="0"/>
              <a:buNone/>
            </a:pPr>
            <a:r>
              <a:rPr lang="en-US" sz="2400" b="1" dirty="0"/>
              <a:t>LPOP friends</a:t>
            </a:r>
          </a:p>
          <a:p>
            <a:pPr marL="0" indent="0">
              <a:buNone/>
            </a:pPr>
            <a:r>
              <a:rPr lang="en-US" sz="2400" dirty="0">
                <a:solidFill>
                  <a:schemeClr val="bg2">
                    <a:lumMod val="75000"/>
                  </a:schemeClr>
                </a:solidFill>
              </a:rPr>
              <a:t>Eric</a:t>
            </a:r>
          </a:p>
          <a:p>
            <a:pPr marL="0" indent="0">
              <a:buNone/>
            </a:pPr>
            <a:r>
              <a:rPr lang="en-US" sz="2400" b="1" dirty="0">
                <a:solidFill>
                  <a:schemeClr val="bg2">
                    <a:lumMod val="75000"/>
                  </a:schemeClr>
                </a:solidFill>
              </a:rPr>
              <a:t>Friends: </a:t>
            </a:r>
            <a:r>
              <a:rPr lang="en-US" sz="2400" dirty="0">
                <a:solidFill>
                  <a:schemeClr val="bg2">
                    <a:lumMod val="75000"/>
                  </a:schemeClr>
                </a:solidFill>
              </a:rPr>
              <a:t>[”Shawn”, ”Jose”]</a:t>
            </a:r>
          </a:p>
          <a:p>
            <a:pPr marL="0" indent="0">
              <a:buNone/>
            </a:pPr>
            <a:endParaRPr lang="en-US" sz="2400" dirty="0">
              <a:solidFill>
                <a:schemeClr val="bg2">
                  <a:lumMod val="75000"/>
                </a:schemeClr>
              </a:solidFill>
            </a:endParaRPr>
          </a:p>
          <a:p>
            <a:pPr marL="0" indent="0">
              <a:buNone/>
            </a:pPr>
            <a:endParaRPr lang="en-US" sz="2400" dirty="0"/>
          </a:p>
          <a:p>
            <a:pPr marL="0" indent="0">
              <a:buNone/>
            </a:pPr>
            <a:r>
              <a:rPr lang="en-US" sz="2400" b="1" dirty="0"/>
              <a:t>RPOP friends</a:t>
            </a:r>
          </a:p>
          <a:p>
            <a:pPr marL="0" indent="0">
              <a:buNone/>
            </a:pPr>
            <a:r>
              <a:rPr lang="en-US" sz="2400" dirty="0">
                <a:solidFill>
                  <a:schemeClr val="bg2">
                    <a:lumMod val="75000"/>
                  </a:schemeClr>
                </a:solidFill>
              </a:rPr>
              <a:t>Jose</a:t>
            </a:r>
          </a:p>
          <a:p>
            <a:pPr marL="0" indent="0">
              <a:buNone/>
            </a:pPr>
            <a:r>
              <a:rPr lang="en-US" sz="2400" b="1" dirty="0">
                <a:solidFill>
                  <a:schemeClr val="bg2">
                    <a:lumMod val="75000"/>
                  </a:schemeClr>
                </a:solidFill>
              </a:rPr>
              <a:t>Friends: </a:t>
            </a:r>
            <a:r>
              <a:rPr lang="en-US" sz="2400" dirty="0">
                <a:solidFill>
                  <a:schemeClr val="bg2">
                    <a:lumMod val="75000"/>
                  </a:schemeClr>
                </a:solidFill>
              </a:rPr>
              <a:t>[”Shawn”]</a:t>
            </a:r>
          </a:p>
          <a:p>
            <a:pPr marL="0" indent="0">
              <a:buNone/>
            </a:pPr>
            <a:endParaRPr lang="en-US" sz="2400" dirty="0">
              <a:solidFill>
                <a:schemeClr val="bg2">
                  <a:lumMod val="75000"/>
                </a:schemeClr>
              </a:solidFill>
            </a:endParaRPr>
          </a:p>
          <a:p>
            <a:pPr marL="0" indent="0">
              <a:buNone/>
            </a:pPr>
            <a:endParaRPr lang="en-US" sz="2400" dirty="0"/>
          </a:p>
        </p:txBody>
      </p:sp>
    </p:spTree>
    <p:extLst>
      <p:ext uri="{BB962C8B-B14F-4D97-AF65-F5344CB8AC3E}">
        <p14:creationId xmlns:p14="http://schemas.microsoft.com/office/powerpoint/2010/main" val="1723207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03A73D6-AEF6-6B42-A61A-1DAD39490E6B}"/>
              </a:ext>
            </a:extLst>
          </p:cNvPr>
          <p:cNvGrpSpPr/>
          <p:nvPr/>
        </p:nvGrpSpPr>
        <p:grpSpPr>
          <a:xfrm>
            <a:off x="1586576" y="2333765"/>
            <a:ext cx="9018847" cy="2190469"/>
            <a:chOff x="4975044" y="1796142"/>
            <a:chExt cx="6950356" cy="4800601"/>
          </a:xfrm>
        </p:grpSpPr>
        <p:sp>
          <p:nvSpPr>
            <p:cNvPr id="6" name="Rectangle 5">
              <a:extLst>
                <a:ext uri="{FF2B5EF4-FFF2-40B4-BE49-F238E27FC236}">
                  <a16:creationId xmlns:a16="http://schemas.microsoft.com/office/drawing/2014/main" id="{86BD9F44-5767-D046-905F-504FB1E47AA8}"/>
                </a:ext>
              </a:extLst>
            </p:cNvPr>
            <p:cNvSpPr/>
            <p:nvPr/>
          </p:nvSpPr>
          <p:spPr bwMode="auto">
            <a:xfrm>
              <a:off x="4975044" y="1796142"/>
              <a:ext cx="6950356" cy="4800601"/>
            </a:xfrm>
            <a:prstGeom prst="rect">
              <a:avLst/>
            </a:prstGeom>
            <a:gradFill flip="none" rotWithShape="1">
              <a:gsLst>
                <a:gs pos="0">
                  <a:srgbClr val="17687B"/>
                </a:gs>
                <a:gs pos="50000">
                  <a:srgbClr val="67BEE8"/>
                </a:gs>
                <a:gs pos="100000">
                  <a:srgbClr val="007698"/>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914598">
                <a:defRPr/>
              </a:pPr>
              <a:endParaRPr lang="en-US" sz="1867" dirty="0">
                <a:solidFill>
                  <a:srgbClr val="000000"/>
                </a:solidFill>
                <a:latin typeface="IBM Plex Sans" charset="0"/>
                <a:ea typeface="IBM Plex Sans" charset="0"/>
                <a:cs typeface="IBM Plex Sans" charset="0"/>
                <a:sym typeface="Arial"/>
              </a:endParaRPr>
            </a:p>
          </p:txBody>
        </p:sp>
        <p:sp>
          <p:nvSpPr>
            <p:cNvPr id="7" name="Rectangle 6">
              <a:extLst>
                <a:ext uri="{FF2B5EF4-FFF2-40B4-BE49-F238E27FC236}">
                  <a16:creationId xmlns:a16="http://schemas.microsoft.com/office/drawing/2014/main" id="{DCDE5193-DB25-0348-8185-E1A9A1689530}"/>
                </a:ext>
              </a:extLst>
            </p:cNvPr>
            <p:cNvSpPr/>
            <p:nvPr/>
          </p:nvSpPr>
          <p:spPr>
            <a:xfrm>
              <a:off x="5113003" y="2274063"/>
              <a:ext cx="6812397" cy="3844756"/>
            </a:xfrm>
            <a:prstGeom prst="rect">
              <a:avLst/>
            </a:prstGeom>
          </p:spPr>
          <p:txBody>
            <a:bodyPr wrap="square">
              <a:spAutoFit/>
            </a:bodyPr>
            <a:lstStyle/>
            <a:p>
              <a:pPr algn="ctr"/>
              <a:r>
                <a:rPr lang="en-US" sz="3600" dirty="0">
                  <a:solidFill>
                    <a:schemeClr val="bg1"/>
                  </a:solidFill>
                  <a:latin typeface="Calibri" panose="020F0502020204030204" pitchFamily="34" charset="0"/>
                  <a:ea typeface="IBM Plex Sans" charset="0"/>
                  <a:cs typeface="Calibri" panose="020F0502020204030204" pitchFamily="34" charset="0"/>
                </a:rPr>
                <a:t>REDIS Data Structures</a:t>
              </a:r>
            </a:p>
            <a:p>
              <a:pPr algn="ctr"/>
              <a:endParaRPr lang="en-US" sz="3600" dirty="0">
                <a:solidFill>
                  <a:schemeClr val="bg1"/>
                </a:solidFill>
                <a:latin typeface="Calibri" panose="020F0502020204030204" pitchFamily="34" charset="0"/>
                <a:ea typeface="IBM Plex Sans" charset="0"/>
                <a:cs typeface="Calibri" panose="020F0502020204030204" pitchFamily="34" charset="0"/>
              </a:endParaRPr>
            </a:p>
            <a:p>
              <a:pPr algn="ctr"/>
              <a:r>
                <a:rPr lang="en-US" sz="3600" dirty="0">
                  <a:solidFill>
                    <a:schemeClr val="bg1"/>
                  </a:solidFill>
                  <a:latin typeface="Calibri" panose="020F0502020204030204" pitchFamily="34" charset="0"/>
                  <a:ea typeface="IBM Plex Sans" charset="0"/>
                  <a:cs typeface="Calibri" panose="020F0502020204030204" pitchFamily="34" charset="0"/>
                </a:rPr>
                <a:t>Set</a:t>
              </a:r>
            </a:p>
          </p:txBody>
        </p:sp>
      </p:grpSp>
      <p:pic>
        <p:nvPicPr>
          <p:cNvPr id="10" name="Picture 9">
            <a:extLst>
              <a:ext uri="{FF2B5EF4-FFF2-40B4-BE49-F238E27FC236}">
                <a16:creationId xmlns:a16="http://schemas.microsoft.com/office/drawing/2014/main" id="{08D98B26-37CB-A145-BD69-9F021B3B50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7250" y="5099971"/>
            <a:ext cx="1824151" cy="742734"/>
          </a:xfrm>
          <a:prstGeom prst="rect">
            <a:avLst/>
          </a:prstGeom>
        </p:spPr>
      </p:pic>
      <p:sp>
        <p:nvSpPr>
          <p:cNvPr id="2" name="Slide Number Placeholder 1">
            <a:extLst>
              <a:ext uri="{FF2B5EF4-FFF2-40B4-BE49-F238E27FC236}">
                <a16:creationId xmlns:a16="http://schemas.microsoft.com/office/drawing/2014/main" id="{3B040CC4-E679-F143-BF8A-43AF520B9ECF}"/>
              </a:ext>
            </a:extLst>
          </p:cNvPr>
          <p:cNvSpPr>
            <a:spLocks noGrp="1"/>
          </p:cNvSpPr>
          <p:nvPr>
            <p:ph type="sldNum" sz="quarter" idx="12"/>
          </p:nvPr>
        </p:nvSpPr>
        <p:spPr/>
        <p:txBody>
          <a:bodyPr/>
          <a:lstStyle/>
          <a:p>
            <a:fld id="{30E048A5-8DD6-994D-BB65-E81D2E1286B5}" type="slidenum">
              <a:rPr lang="en-US" smtClean="0"/>
              <a:t>43</a:t>
            </a:fld>
            <a:endParaRPr lang="en-US"/>
          </a:p>
        </p:txBody>
      </p:sp>
    </p:spTree>
    <p:extLst>
      <p:ext uri="{BB962C8B-B14F-4D97-AF65-F5344CB8AC3E}">
        <p14:creationId xmlns:p14="http://schemas.microsoft.com/office/powerpoint/2010/main" val="208821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normAutofit fontScale="90000"/>
          </a:bodyPr>
          <a:lstStyle/>
          <a:p>
            <a:r>
              <a:rPr lang="en-US" dirty="0"/>
              <a:t>Set</a:t>
            </a:r>
          </a:p>
        </p:txBody>
      </p:sp>
      <p:sp>
        <p:nvSpPr>
          <p:cNvPr id="3" name="Content Placeholder 2"/>
          <p:cNvSpPr>
            <a:spLocks noGrp="1"/>
          </p:cNvSpPr>
          <p:nvPr>
            <p:ph idx="1"/>
          </p:nvPr>
        </p:nvSpPr>
        <p:spPr>
          <a:xfrm>
            <a:off x="343524" y="896235"/>
            <a:ext cx="6012306" cy="5579516"/>
          </a:xfrm>
          <a:prstGeom prst="rect">
            <a:avLst/>
          </a:prstGeom>
        </p:spPr>
        <p:txBody>
          <a:bodyPr>
            <a:normAutofit/>
          </a:bodyPr>
          <a:lstStyle/>
          <a:p>
            <a:r>
              <a:rPr lang="en-US" dirty="0"/>
              <a:t>Unordered collection of strings</a:t>
            </a:r>
          </a:p>
          <a:p>
            <a:r>
              <a:rPr lang="en-US" dirty="0"/>
              <a:t>Can add, remove and test for existence</a:t>
            </a:r>
          </a:p>
          <a:p>
            <a:r>
              <a:rPr lang="en-US" dirty="0"/>
              <a:t>Do NOT allow repeating members</a:t>
            </a:r>
          </a:p>
          <a:p>
            <a:r>
              <a:rPr lang="en-US" dirty="0"/>
              <a:t>Support server side commands to compute sets starting from existing sets</a:t>
            </a:r>
          </a:p>
        </p:txBody>
      </p:sp>
      <p:sp>
        <p:nvSpPr>
          <p:cNvPr id="4" name="Slide Number Placeholder 3">
            <a:extLst>
              <a:ext uri="{FF2B5EF4-FFF2-40B4-BE49-F238E27FC236}">
                <a16:creationId xmlns:a16="http://schemas.microsoft.com/office/drawing/2014/main" id="{1641027D-8070-0443-B8D0-91A9B3D94F70}"/>
              </a:ext>
            </a:extLst>
          </p:cNvPr>
          <p:cNvSpPr>
            <a:spLocks noGrp="1"/>
          </p:cNvSpPr>
          <p:nvPr>
            <p:ph type="sldNum" sz="quarter" idx="12"/>
          </p:nvPr>
        </p:nvSpPr>
        <p:spPr bwMode="gray">
          <a:prstGeom prst="rect">
            <a:avLst/>
          </a:prstGeom>
        </p:spPr>
        <p:txBody>
          <a:bodyPr anchor="ctr">
            <a:normAutofit/>
          </a:bodyPr>
          <a:lstStyle/>
          <a:p>
            <a:pPr marL="0" marR="0" lvl="0" indent="0" defTabSz="457200" rtl="0" eaLnBrk="1" fontAlgn="auto" latinLnBrk="0" hangingPunct="1">
              <a:lnSpc>
                <a:spcPct val="90000"/>
              </a:lnSpc>
              <a:spcBef>
                <a:spcPts val="0"/>
              </a:spcBef>
              <a:spcAft>
                <a:spcPts val="600"/>
              </a:spcAft>
              <a:buClrTx/>
              <a:buSzTx/>
              <a:buFontTx/>
              <a:buNone/>
              <a:tabLst/>
              <a:defRPr/>
            </a:pPr>
            <a:fld id="{6D22F896-40B5-4ADD-8801-0D06FADFA095}" type="slidenum">
              <a:rPr kumimoji="0" lang="en-US" sz="1900" b="0" i="0" u="none" strike="noStrike" kern="1200" cap="none" spc="0" normalizeH="0" baseline="0" noProof="0" smtClean="0">
                <a:ln>
                  <a:noFill/>
                </a:ln>
                <a:effectLst/>
                <a:uLnTx/>
                <a:uFillTx/>
              </a:rPr>
              <a:pPr marL="0" marR="0" lvl="0" indent="0" defTabSz="457200" rtl="0" eaLnBrk="1" fontAlgn="auto" latinLnBrk="0" hangingPunct="1">
                <a:lnSpc>
                  <a:spcPct val="90000"/>
                </a:lnSpc>
                <a:spcBef>
                  <a:spcPts val="0"/>
                </a:spcBef>
                <a:spcAft>
                  <a:spcPts val="600"/>
                </a:spcAft>
                <a:buClrTx/>
                <a:buSzTx/>
                <a:buFontTx/>
                <a:buNone/>
                <a:tabLst/>
                <a:defRPr/>
              </a:pPr>
              <a:t>44</a:t>
            </a:fld>
            <a:endParaRPr lang="en-US" sz="1900"/>
          </a:p>
        </p:txBody>
      </p:sp>
      <p:pic>
        <p:nvPicPr>
          <p:cNvPr id="6" name="Graphic 5">
            <a:extLst>
              <a:ext uri="{FF2B5EF4-FFF2-40B4-BE49-F238E27FC236}">
                <a16:creationId xmlns:a16="http://schemas.microsoft.com/office/drawing/2014/main" id="{DB283B81-6562-7346-B9BB-8D31CB143C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2642" y="4120131"/>
            <a:ext cx="3898514" cy="2461073"/>
          </a:xfrm>
          <a:prstGeom prst="rect">
            <a:avLst/>
          </a:prstGeom>
        </p:spPr>
      </p:pic>
      <p:sp>
        <p:nvSpPr>
          <p:cNvPr id="12" name="Content Placeholder 2">
            <a:extLst>
              <a:ext uri="{FF2B5EF4-FFF2-40B4-BE49-F238E27FC236}">
                <a16:creationId xmlns:a16="http://schemas.microsoft.com/office/drawing/2014/main" id="{4437C2AD-B931-CC4A-A038-BDD834F4DC2E}"/>
              </a:ext>
            </a:extLst>
          </p:cNvPr>
          <p:cNvSpPr txBox="1">
            <a:spLocks/>
          </p:cNvSpPr>
          <p:nvPr/>
        </p:nvSpPr>
        <p:spPr>
          <a:xfrm>
            <a:off x="10240804" y="2521421"/>
            <a:ext cx="777828" cy="365125"/>
          </a:xfrm>
          <a:prstGeom prst="rect">
            <a:avLst/>
          </a:prstGeom>
          <a:ln>
            <a:noFill/>
          </a:ln>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0070C0"/>
                </a:solidFill>
              </a:rPr>
              <a:t>Fruits</a:t>
            </a:r>
          </a:p>
        </p:txBody>
      </p:sp>
      <p:sp>
        <p:nvSpPr>
          <p:cNvPr id="13" name="Content Placeholder 2">
            <a:extLst>
              <a:ext uri="{FF2B5EF4-FFF2-40B4-BE49-F238E27FC236}">
                <a16:creationId xmlns:a16="http://schemas.microsoft.com/office/drawing/2014/main" id="{993F3B1F-90DD-C247-8874-79E7BB615742}"/>
              </a:ext>
            </a:extLst>
          </p:cNvPr>
          <p:cNvSpPr txBox="1">
            <a:spLocks/>
          </p:cNvSpPr>
          <p:nvPr/>
        </p:nvSpPr>
        <p:spPr>
          <a:xfrm>
            <a:off x="7239000" y="2300756"/>
            <a:ext cx="4352918" cy="2589437"/>
          </a:xfrm>
          <a:prstGeom prst="rect">
            <a:avLst/>
          </a:prstGeom>
          <a:ln>
            <a:solidFill>
              <a:schemeClr val="accent5">
                <a:lumMod val="40000"/>
                <a:lumOff val="6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p:txBody>
      </p:sp>
      <p:sp>
        <p:nvSpPr>
          <p:cNvPr id="14" name="Content Placeholder 2">
            <a:extLst>
              <a:ext uri="{FF2B5EF4-FFF2-40B4-BE49-F238E27FC236}">
                <a16:creationId xmlns:a16="http://schemas.microsoft.com/office/drawing/2014/main" id="{294B3378-F5E0-4F43-BD96-577A5A93C6C3}"/>
              </a:ext>
            </a:extLst>
          </p:cNvPr>
          <p:cNvSpPr txBox="1">
            <a:spLocks/>
          </p:cNvSpPr>
          <p:nvPr/>
        </p:nvSpPr>
        <p:spPr>
          <a:xfrm>
            <a:off x="8922925" y="1492369"/>
            <a:ext cx="777828" cy="365125"/>
          </a:xfrm>
          <a:prstGeom prst="rect">
            <a:avLst/>
          </a:prstGeom>
          <a:ln>
            <a:no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Key</a:t>
            </a:r>
          </a:p>
        </p:txBody>
      </p:sp>
      <p:sp>
        <p:nvSpPr>
          <p:cNvPr id="15" name="Content Placeholder 2">
            <a:extLst>
              <a:ext uri="{FF2B5EF4-FFF2-40B4-BE49-F238E27FC236}">
                <a16:creationId xmlns:a16="http://schemas.microsoft.com/office/drawing/2014/main" id="{59D3A4A3-B2FB-D84A-8B30-8B70C5A87EFB}"/>
              </a:ext>
            </a:extLst>
          </p:cNvPr>
          <p:cNvSpPr txBox="1">
            <a:spLocks/>
          </p:cNvSpPr>
          <p:nvPr/>
        </p:nvSpPr>
        <p:spPr>
          <a:xfrm>
            <a:off x="9264064" y="5370126"/>
            <a:ext cx="777828" cy="365125"/>
          </a:xfrm>
          <a:prstGeom prst="rect">
            <a:avLst/>
          </a:prstGeom>
          <a:ln>
            <a:noFill/>
          </a:ln>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Value</a:t>
            </a:r>
          </a:p>
        </p:txBody>
      </p:sp>
      <p:cxnSp>
        <p:nvCxnSpPr>
          <p:cNvPr id="16" name="Straight Arrow Connector 15">
            <a:extLst>
              <a:ext uri="{FF2B5EF4-FFF2-40B4-BE49-F238E27FC236}">
                <a16:creationId xmlns:a16="http://schemas.microsoft.com/office/drawing/2014/main" id="{5C6AFCA0-F7A3-B44E-ABC1-FE0AFFB72942}"/>
              </a:ext>
            </a:extLst>
          </p:cNvPr>
          <p:cNvCxnSpPr>
            <a:cxnSpLocks/>
          </p:cNvCxnSpPr>
          <p:nvPr/>
        </p:nvCxnSpPr>
        <p:spPr>
          <a:xfrm flipH="1">
            <a:off x="8688794" y="1852407"/>
            <a:ext cx="462013" cy="67741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7" name="Straight Arrow Connector 16">
            <a:extLst>
              <a:ext uri="{FF2B5EF4-FFF2-40B4-BE49-F238E27FC236}">
                <a16:creationId xmlns:a16="http://schemas.microsoft.com/office/drawing/2014/main" id="{497869A2-D680-0845-851C-3B1070A7BEBE}"/>
              </a:ext>
            </a:extLst>
          </p:cNvPr>
          <p:cNvCxnSpPr>
            <a:cxnSpLocks/>
            <a:stCxn id="14" idx="2"/>
          </p:cNvCxnSpPr>
          <p:nvPr/>
        </p:nvCxnSpPr>
        <p:spPr>
          <a:xfrm>
            <a:off x="9311839" y="1857494"/>
            <a:ext cx="928965" cy="66463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8" name="Straight Arrow Connector 17">
            <a:extLst>
              <a:ext uri="{FF2B5EF4-FFF2-40B4-BE49-F238E27FC236}">
                <a16:creationId xmlns:a16="http://schemas.microsoft.com/office/drawing/2014/main" id="{46146535-083D-F84E-B96A-6743A4C92B72}"/>
              </a:ext>
            </a:extLst>
          </p:cNvPr>
          <p:cNvCxnSpPr>
            <a:cxnSpLocks/>
            <a:endCxn id="5" idx="5"/>
          </p:cNvCxnSpPr>
          <p:nvPr/>
        </p:nvCxnSpPr>
        <p:spPr>
          <a:xfrm flipH="1" flipV="1">
            <a:off x="9158634" y="4447071"/>
            <a:ext cx="298808" cy="80664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9" name="Straight Arrow Connector 18">
            <a:extLst>
              <a:ext uri="{FF2B5EF4-FFF2-40B4-BE49-F238E27FC236}">
                <a16:creationId xmlns:a16="http://schemas.microsoft.com/office/drawing/2014/main" id="{697E202D-C61C-7540-BEAE-CB9D688052B2}"/>
              </a:ext>
            </a:extLst>
          </p:cNvPr>
          <p:cNvCxnSpPr>
            <a:cxnSpLocks/>
          </p:cNvCxnSpPr>
          <p:nvPr/>
        </p:nvCxnSpPr>
        <p:spPr>
          <a:xfrm flipV="1">
            <a:off x="9817275" y="4198541"/>
            <a:ext cx="563094" cy="11195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nvGrpSpPr>
          <p:cNvPr id="32" name="Group 31">
            <a:extLst>
              <a:ext uri="{FF2B5EF4-FFF2-40B4-BE49-F238E27FC236}">
                <a16:creationId xmlns:a16="http://schemas.microsoft.com/office/drawing/2014/main" id="{43BF8BF1-0C66-C544-B1B4-422DFE5A5E82}"/>
              </a:ext>
            </a:extLst>
          </p:cNvPr>
          <p:cNvGrpSpPr/>
          <p:nvPr/>
        </p:nvGrpSpPr>
        <p:grpSpPr>
          <a:xfrm>
            <a:off x="7386716" y="2907692"/>
            <a:ext cx="2075931" cy="1803495"/>
            <a:chOff x="4639733" y="4450251"/>
            <a:chExt cx="2075931" cy="1803495"/>
          </a:xfrm>
        </p:grpSpPr>
        <p:sp>
          <p:nvSpPr>
            <p:cNvPr id="5" name="Oval 4">
              <a:extLst>
                <a:ext uri="{FF2B5EF4-FFF2-40B4-BE49-F238E27FC236}">
                  <a16:creationId xmlns:a16="http://schemas.microsoft.com/office/drawing/2014/main" id="{8720CAAC-DD01-6A43-8FF5-EA8EE5EF3411}"/>
                </a:ext>
              </a:extLst>
            </p:cNvPr>
            <p:cNvSpPr/>
            <p:nvPr/>
          </p:nvSpPr>
          <p:spPr>
            <a:xfrm>
              <a:off x="4639733" y="4450251"/>
              <a:ext cx="2075931" cy="180349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2DC7B57-6431-1749-A748-431F2E607FF0}"/>
                </a:ext>
              </a:extLst>
            </p:cNvPr>
            <p:cNvSpPr/>
            <p:nvPr/>
          </p:nvSpPr>
          <p:spPr>
            <a:xfrm>
              <a:off x="5675133" y="5371768"/>
              <a:ext cx="769698" cy="369332"/>
            </a:xfrm>
            <a:prstGeom prst="rect">
              <a:avLst/>
            </a:prstGeom>
          </p:spPr>
          <p:txBody>
            <a:bodyPr wrap="none">
              <a:spAutoFit/>
            </a:bodyPr>
            <a:lstStyle/>
            <a:p>
              <a:r>
                <a:rPr lang="en-US" dirty="0"/>
                <a:t>SWIFT</a:t>
              </a:r>
            </a:p>
          </p:txBody>
        </p:sp>
        <p:sp>
          <p:nvSpPr>
            <p:cNvPr id="21" name="Rectangle 20">
              <a:extLst>
                <a:ext uri="{FF2B5EF4-FFF2-40B4-BE49-F238E27FC236}">
                  <a16:creationId xmlns:a16="http://schemas.microsoft.com/office/drawing/2014/main" id="{EB4D7A76-F620-2F44-8E8E-8DF77CE998FB}"/>
                </a:ext>
              </a:extLst>
            </p:cNvPr>
            <p:cNvSpPr/>
            <p:nvPr/>
          </p:nvSpPr>
          <p:spPr>
            <a:xfrm>
              <a:off x="5150184" y="5730217"/>
              <a:ext cx="847283" cy="369332"/>
            </a:xfrm>
            <a:prstGeom prst="rect">
              <a:avLst/>
            </a:prstGeom>
          </p:spPr>
          <p:txBody>
            <a:bodyPr wrap="none">
              <a:spAutoFit/>
            </a:bodyPr>
            <a:lstStyle/>
            <a:p>
              <a:r>
                <a:rPr lang="en-US" dirty="0"/>
                <a:t>SELTOS</a:t>
              </a:r>
            </a:p>
          </p:txBody>
        </p:sp>
        <p:sp>
          <p:nvSpPr>
            <p:cNvPr id="22" name="Rectangle 21">
              <a:extLst>
                <a:ext uri="{FF2B5EF4-FFF2-40B4-BE49-F238E27FC236}">
                  <a16:creationId xmlns:a16="http://schemas.microsoft.com/office/drawing/2014/main" id="{103C82DD-D257-2E48-B365-8FCD0647ABCD}"/>
                </a:ext>
              </a:extLst>
            </p:cNvPr>
            <p:cNvSpPr/>
            <p:nvPr/>
          </p:nvSpPr>
          <p:spPr>
            <a:xfrm>
              <a:off x="5840546" y="4925073"/>
              <a:ext cx="706604" cy="369332"/>
            </a:xfrm>
            <a:prstGeom prst="rect">
              <a:avLst/>
            </a:prstGeom>
          </p:spPr>
          <p:txBody>
            <a:bodyPr wrap="none">
              <a:spAutoFit/>
            </a:bodyPr>
            <a:lstStyle/>
            <a:p>
              <a:r>
                <a:rPr lang="en-US" dirty="0"/>
                <a:t>KWID</a:t>
              </a:r>
            </a:p>
          </p:txBody>
        </p:sp>
        <p:sp>
          <p:nvSpPr>
            <p:cNvPr id="23" name="Rectangle 22">
              <a:extLst>
                <a:ext uri="{FF2B5EF4-FFF2-40B4-BE49-F238E27FC236}">
                  <a16:creationId xmlns:a16="http://schemas.microsoft.com/office/drawing/2014/main" id="{0F290E97-7E1B-6D4C-8659-B43452D9C456}"/>
                </a:ext>
              </a:extLst>
            </p:cNvPr>
            <p:cNvSpPr/>
            <p:nvPr/>
          </p:nvSpPr>
          <p:spPr>
            <a:xfrm>
              <a:off x="5057573" y="4712280"/>
              <a:ext cx="848309" cy="369332"/>
            </a:xfrm>
            <a:prstGeom prst="rect">
              <a:avLst/>
            </a:prstGeom>
          </p:spPr>
          <p:txBody>
            <a:bodyPr wrap="none">
              <a:spAutoFit/>
            </a:bodyPr>
            <a:lstStyle/>
            <a:p>
              <a:r>
                <a:rPr lang="en-US" dirty="0"/>
                <a:t>INDICA</a:t>
              </a:r>
            </a:p>
          </p:txBody>
        </p:sp>
        <p:sp>
          <p:nvSpPr>
            <p:cNvPr id="24" name="Rectangle 23">
              <a:extLst>
                <a:ext uri="{FF2B5EF4-FFF2-40B4-BE49-F238E27FC236}">
                  <a16:creationId xmlns:a16="http://schemas.microsoft.com/office/drawing/2014/main" id="{C372FDC7-61D6-4442-97D8-7947C008F06F}"/>
                </a:ext>
              </a:extLst>
            </p:cNvPr>
            <p:cNvSpPr/>
            <p:nvPr/>
          </p:nvSpPr>
          <p:spPr>
            <a:xfrm>
              <a:off x="4831053" y="5168590"/>
              <a:ext cx="943656" cy="369332"/>
            </a:xfrm>
            <a:prstGeom prst="rect">
              <a:avLst/>
            </a:prstGeom>
          </p:spPr>
          <p:txBody>
            <a:bodyPr wrap="none">
              <a:spAutoFit/>
            </a:bodyPr>
            <a:lstStyle/>
            <a:p>
              <a:r>
                <a:rPr lang="en-US" dirty="0"/>
                <a:t>INNOVA</a:t>
              </a:r>
            </a:p>
          </p:txBody>
        </p:sp>
      </p:grpSp>
      <p:sp>
        <p:nvSpPr>
          <p:cNvPr id="26" name="Content Placeholder 2">
            <a:extLst>
              <a:ext uri="{FF2B5EF4-FFF2-40B4-BE49-F238E27FC236}">
                <a16:creationId xmlns:a16="http://schemas.microsoft.com/office/drawing/2014/main" id="{5C25838F-3BE4-6143-BB36-30C114E28BE3}"/>
              </a:ext>
            </a:extLst>
          </p:cNvPr>
          <p:cNvSpPr txBox="1">
            <a:spLocks/>
          </p:cNvSpPr>
          <p:nvPr/>
        </p:nvSpPr>
        <p:spPr>
          <a:xfrm>
            <a:off x="8083119" y="2539295"/>
            <a:ext cx="777828" cy="365125"/>
          </a:xfrm>
          <a:prstGeom prst="rect">
            <a:avLst/>
          </a:prstGeom>
          <a:ln>
            <a:no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0070C0"/>
                </a:solidFill>
              </a:rPr>
              <a:t>Cars</a:t>
            </a:r>
          </a:p>
        </p:txBody>
      </p:sp>
      <p:sp>
        <p:nvSpPr>
          <p:cNvPr id="27" name="Oval 26">
            <a:extLst>
              <a:ext uri="{FF2B5EF4-FFF2-40B4-BE49-F238E27FC236}">
                <a16:creationId xmlns:a16="http://schemas.microsoft.com/office/drawing/2014/main" id="{AB3792CD-4D12-2748-BF22-4FB2242A39C8}"/>
              </a:ext>
            </a:extLst>
          </p:cNvPr>
          <p:cNvSpPr/>
          <p:nvPr/>
        </p:nvSpPr>
        <p:spPr>
          <a:xfrm>
            <a:off x="9719421" y="2881408"/>
            <a:ext cx="1839262" cy="125506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93EAF70C-1267-5443-BFE8-9AA265980B06}"/>
              </a:ext>
            </a:extLst>
          </p:cNvPr>
          <p:cNvSpPr/>
          <p:nvPr/>
        </p:nvSpPr>
        <p:spPr>
          <a:xfrm>
            <a:off x="5731156" y="3244334"/>
            <a:ext cx="729687" cy="369332"/>
          </a:xfrm>
          <a:prstGeom prst="rect">
            <a:avLst/>
          </a:prstGeom>
        </p:spPr>
        <p:txBody>
          <a:bodyPr wrap="none">
            <a:spAutoFit/>
          </a:bodyPr>
          <a:lstStyle/>
          <a:p>
            <a:r>
              <a:rPr lang="en-US" dirty="0"/>
              <a:t>Apple</a:t>
            </a:r>
          </a:p>
        </p:txBody>
      </p:sp>
      <p:sp>
        <p:nvSpPr>
          <p:cNvPr id="30" name="Rectangle 29">
            <a:extLst>
              <a:ext uri="{FF2B5EF4-FFF2-40B4-BE49-F238E27FC236}">
                <a16:creationId xmlns:a16="http://schemas.microsoft.com/office/drawing/2014/main" id="{0DAD19DE-287B-9046-B83A-44077CB2119D}"/>
              </a:ext>
            </a:extLst>
          </p:cNvPr>
          <p:cNvSpPr/>
          <p:nvPr/>
        </p:nvSpPr>
        <p:spPr>
          <a:xfrm>
            <a:off x="10340643" y="3079035"/>
            <a:ext cx="867289" cy="369332"/>
          </a:xfrm>
          <a:prstGeom prst="rect">
            <a:avLst/>
          </a:prstGeom>
        </p:spPr>
        <p:txBody>
          <a:bodyPr wrap="none">
            <a:spAutoFit/>
          </a:bodyPr>
          <a:lstStyle/>
          <a:p>
            <a:r>
              <a:rPr lang="en-US" dirty="0"/>
              <a:t>Orange</a:t>
            </a:r>
          </a:p>
        </p:txBody>
      </p:sp>
      <p:sp>
        <p:nvSpPr>
          <p:cNvPr id="31" name="Rectangle 30">
            <a:extLst>
              <a:ext uri="{FF2B5EF4-FFF2-40B4-BE49-F238E27FC236}">
                <a16:creationId xmlns:a16="http://schemas.microsoft.com/office/drawing/2014/main" id="{F61D3B1B-09D4-F94E-82FF-BADB20901327}"/>
              </a:ext>
            </a:extLst>
          </p:cNvPr>
          <p:cNvSpPr/>
          <p:nvPr/>
        </p:nvSpPr>
        <p:spPr>
          <a:xfrm>
            <a:off x="9918893" y="3382514"/>
            <a:ext cx="843501" cy="369332"/>
          </a:xfrm>
          <a:prstGeom prst="rect">
            <a:avLst/>
          </a:prstGeom>
        </p:spPr>
        <p:txBody>
          <a:bodyPr wrap="none">
            <a:spAutoFit/>
          </a:bodyPr>
          <a:lstStyle/>
          <a:p>
            <a:r>
              <a:rPr lang="en-US" dirty="0"/>
              <a:t>Mango</a:t>
            </a:r>
          </a:p>
        </p:txBody>
      </p:sp>
      <p:sp>
        <p:nvSpPr>
          <p:cNvPr id="33" name="Rectangle 32">
            <a:extLst>
              <a:ext uri="{FF2B5EF4-FFF2-40B4-BE49-F238E27FC236}">
                <a16:creationId xmlns:a16="http://schemas.microsoft.com/office/drawing/2014/main" id="{7937F43D-9B77-2548-975E-FAEC2328E70D}"/>
              </a:ext>
            </a:extLst>
          </p:cNvPr>
          <p:cNvSpPr/>
          <p:nvPr/>
        </p:nvSpPr>
        <p:spPr>
          <a:xfrm>
            <a:off x="10642348" y="3501327"/>
            <a:ext cx="729687" cy="369332"/>
          </a:xfrm>
          <a:prstGeom prst="rect">
            <a:avLst/>
          </a:prstGeom>
        </p:spPr>
        <p:txBody>
          <a:bodyPr wrap="none">
            <a:spAutoFit/>
          </a:bodyPr>
          <a:lstStyle/>
          <a:p>
            <a:r>
              <a:rPr lang="en-US" dirty="0"/>
              <a:t>Apple</a:t>
            </a:r>
          </a:p>
        </p:txBody>
      </p:sp>
    </p:spTree>
    <p:extLst>
      <p:ext uri="{BB962C8B-B14F-4D97-AF65-F5344CB8AC3E}">
        <p14:creationId xmlns:p14="http://schemas.microsoft.com/office/powerpoint/2010/main" val="2949583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a:t>
            </a:r>
          </a:p>
        </p:txBody>
      </p:sp>
      <p:sp>
        <p:nvSpPr>
          <p:cNvPr id="3" name="Content Placeholder 2"/>
          <p:cNvSpPr>
            <a:spLocks noGrp="1"/>
          </p:cNvSpPr>
          <p:nvPr>
            <p:ph idx="1"/>
          </p:nvPr>
        </p:nvSpPr>
        <p:spPr>
          <a:xfrm>
            <a:off x="274264" y="1688322"/>
            <a:ext cx="6011966" cy="2673816"/>
          </a:xfrm>
        </p:spPr>
        <p:txBody>
          <a:bodyPr>
            <a:normAutofit lnSpcReduction="10000"/>
          </a:bodyPr>
          <a:lstStyle/>
          <a:p>
            <a:pPr marL="0" indent="0">
              <a:buNone/>
            </a:pPr>
            <a:r>
              <a:rPr lang="en-US" sz="2400" b="1" dirty="0"/>
              <a:t>SADD</a:t>
            </a:r>
          </a:p>
          <a:p>
            <a:pPr marL="0" indent="0">
              <a:buNone/>
            </a:pPr>
            <a:r>
              <a:rPr lang="en-US" sz="2400" dirty="0"/>
              <a:t>Adds given values to a set</a:t>
            </a:r>
          </a:p>
          <a:p>
            <a:pPr marL="0" indent="0">
              <a:buNone/>
            </a:pPr>
            <a:r>
              <a:rPr lang="en-US" sz="2400" dirty="0"/>
              <a:t>Values that already exist will be ignored</a:t>
            </a:r>
          </a:p>
          <a:p>
            <a:pPr marL="0" indent="0">
              <a:buNone/>
            </a:pPr>
            <a:endParaRPr lang="en-US" sz="2400" b="1" dirty="0"/>
          </a:p>
          <a:p>
            <a:pPr marL="0" indent="0">
              <a:buNone/>
            </a:pPr>
            <a:r>
              <a:rPr lang="en-US" sz="2400" b="1" dirty="0"/>
              <a:t>SREM</a:t>
            </a:r>
          </a:p>
          <a:p>
            <a:pPr marL="0" indent="0">
              <a:buNone/>
            </a:pPr>
            <a:r>
              <a:rPr lang="en-US" sz="2400" dirty="0"/>
              <a:t>Removes values from a set</a:t>
            </a:r>
          </a:p>
        </p:txBody>
      </p:sp>
      <p:sp>
        <p:nvSpPr>
          <p:cNvPr id="4" name="Slide Number Placeholder 3">
            <a:extLst>
              <a:ext uri="{FF2B5EF4-FFF2-40B4-BE49-F238E27FC236}">
                <a16:creationId xmlns:a16="http://schemas.microsoft.com/office/drawing/2014/main" id="{08D84595-BB7F-D942-B1DC-FB97100AA87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lang="en-US" dirty="0"/>
          </a:p>
        </p:txBody>
      </p:sp>
      <p:sp>
        <p:nvSpPr>
          <p:cNvPr id="5" name="Rectangle 4">
            <a:extLst>
              <a:ext uri="{FF2B5EF4-FFF2-40B4-BE49-F238E27FC236}">
                <a16:creationId xmlns:a16="http://schemas.microsoft.com/office/drawing/2014/main" id="{7A56EB99-95C6-8B48-A99F-E3DC32FF22AF}"/>
              </a:ext>
            </a:extLst>
          </p:cNvPr>
          <p:cNvSpPr/>
          <p:nvPr/>
        </p:nvSpPr>
        <p:spPr>
          <a:xfrm>
            <a:off x="194872" y="852236"/>
            <a:ext cx="4303550" cy="584775"/>
          </a:xfrm>
          <a:prstGeom prst="rect">
            <a:avLst/>
          </a:prstGeom>
        </p:spPr>
        <p:txBody>
          <a:bodyPr wrap="none">
            <a:spAutoFit/>
          </a:bodyPr>
          <a:lstStyle/>
          <a:p>
            <a:r>
              <a:rPr lang="en-US" sz="3200" dirty="0">
                <a:solidFill>
                  <a:schemeClr val="accent1">
                    <a:lumMod val="75000"/>
                  </a:schemeClr>
                </a:solidFill>
              </a:rPr>
              <a:t>Add &amp; Remove elements</a:t>
            </a:r>
          </a:p>
        </p:txBody>
      </p:sp>
      <p:sp>
        <p:nvSpPr>
          <p:cNvPr id="8" name="Content Placeholder 2">
            <a:extLst>
              <a:ext uri="{FF2B5EF4-FFF2-40B4-BE49-F238E27FC236}">
                <a16:creationId xmlns:a16="http://schemas.microsoft.com/office/drawing/2014/main" id="{F09E9338-DDDE-B346-819F-BE128BC125B3}"/>
              </a:ext>
            </a:extLst>
          </p:cNvPr>
          <p:cNvSpPr txBox="1">
            <a:spLocks/>
          </p:cNvSpPr>
          <p:nvPr/>
        </p:nvSpPr>
        <p:spPr>
          <a:xfrm>
            <a:off x="6286230" y="1253331"/>
            <a:ext cx="5631506" cy="4351338"/>
          </a:xfrm>
          <a:prstGeom prst="rect">
            <a:avLst/>
          </a:prstGeom>
          <a:ln>
            <a:solidFill>
              <a:schemeClr val="accent5">
                <a:lumMod val="40000"/>
                <a:lumOff val="6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carmakers : </a:t>
            </a:r>
            <a:r>
              <a:rPr lang="en-US" sz="2400" dirty="0">
                <a:solidFill>
                  <a:schemeClr val="tx1">
                    <a:lumMod val="50000"/>
                    <a:lumOff val="50000"/>
                  </a:schemeClr>
                </a:solidFill>
              </a:rPr>
              <a:t>[“TATA”, ”Maruti”]</a:t>
            </a:r>
          </a:p>
          <a:p>
            <a:pPr marL="0" indent="0">
              <a:buFont typeface="Arial" panose="020B0604020202020204" pitchFamily="34" charset="0"/>
              <a:buNone/>
            </a:pPr>
            <a:endParaRPr lang="en-US" sz="2400" dirty="0"/>
          </a:p>
          <a:p>
            <a:pPr marL="0" indent="0">
              <a:buNone/>
            </a:pPr>
            <a:r>
              <a:rPr lang="en-US" sz="2400" b="1" dirty="0"/>
              <a:t>SADD carmakers “</a:t>
            </a:r>
            <a:r>
              <a:rPr lang="en-US" sz="2400" dirty="0">
                <a:solidFill>
                  <a:schemeClr val="bg2">
                    <a:lumMod val="75000"/>
                  </a:schemeClr>
                </a:solidFill>
              </a:rPr>
              <a:t>Toyota</a:t>
            </a:r>
            <a:r>
              <a:rPr lang="en-US" sz="2400" b="1" dirty="0"/>
              <a:t>” </a:t>
            </a:r>
          </a:p>
          <a:p>
            <a:pPr marL="0" indent="0">
              <a:buNone/>
            </a:pPr>
            <a:r>
              <a:rPr lang="en-US" sz="2400" b="1" dirty="0">
                <a:solidFill>
                  <a:schemeClr val="bg2">
                    <a:lumMod val="75000"/>
                  </a:schemeClr>
                </a:solidFill>
              </a:rPr>
              <a:t>carmakers : </a:t>
            </a:r>
            <a:r>
              <a:rPr lang="en-US" sz="2400" dirty="0">
                <a:solidFill>
                  <a:schemeClr val="bg2">
                    <a:lumMod val="75000"/>
                  </a:schemeClr>
                </a:solidFill>
              </a:rPr>
              <a:t>[“TATA”, ”Maruti”, ”Toyota”]</a:t>
            </a:r>
          </a:p>
          <a:p>
            <a:pPr marL="0" indent="0">
              <a:buNone/>
            </a:pPr>
            <a:endParaRPr lang="en-US" sz="2400" dirty="0"/>
          </a:p>
          <a:p>
            <a:pPr marL="0" indent="0">
              <a:buNone/>
            </a:pPr>
            <a:r>
              <a:rPr lang="en-US" sz="2400" b="1" dirty="0"/>
              <a:t>SREM carmakers “</a:t>
            </a:r>
            <a:r>
              <a:rPr lang="en-US" sz="2400" dirty="0">
                <a:solidFill>
                  <a:schemeClr val="tx1">
                    <a:lumMod val="50000"/>
                    <a:lumOff val="50000"/>
                  </a:schemeClr>
                </a:solidFill>
              </a:rPr>
              <a:t>Maruti</a:t>
            </a:r>
            <a:r>
              <a:rPr lang="en-US" sz="2400" b="1" dirty="0"/>
              <a:t>” </a:t>
            </a:r>
          </a:p>
          <a:p>
            <a:pPr marL="0" indent="0">
              <a:buNone/>
            </a:pPr>
            <a:r>
              <a:rPr lang="en-US" sz="2400" b="1" dirty="0">
                <a:solidFill>
                  <a:schemeClr val="bg2">
                    <a:lumMod val="75000"/>
                  </a:schemeClr>
                </a:solidFill>
              </a:rPr>
              <a:t>carmakers : </a:t>
            </a:r>
            <a:r>
              <a:rPr lang="en-US" sz="2400" dirty="0">
                <a:solidFill>
                  <a:schemeClr val="bg2">
                    <a:lumMod val="75000"/>
                  </a:schemeClr>
                </a:solidFill>
              </a:rPr>
              <a:t>[“TATA”, ” Toyota”]</a:t>
            </a:r>
          </a:p>
          <a:p>
            <a:pPr marL="0" indent="0">
              <a:buNone/>
            </a:pPr>
            <a:endParaRPr lang="en-US" sz="2400" dirty="0"/>
          </a:p>
        </p:txBody>
      </p:sp>
    </p:spTree>
    <p:extLst>
      <p:ext uri="{BB962C8B-B14F-4D97-AF65-F5344CB8AC3E}">
        <p14:creationId xmlns:p14="http://schemas.microsoft.com/office/powerpoint/2010/main" val="2396748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a:t>
            </a:r>
          </a:p>
        </p:txBody>
      </p:sp>
      <p:sp>
        <p:nvSpPr>
          <p:cNvPr id="3" name="Content Placeholder 2"/>
          <p:cNvSpPr>
            <a:spLocks noGrp="1"/>
          </p:cNvSpPr>
          <p:nvPr>
            <p:ph idx="1"/>
          </p:nvPr>
        </p:nvSpPr>
        <p:spPr>
          <a:xfrm>
            <a:off x="274264" y="1688321"/>
            <a:ext cx="5821736" cy="3723127"/>
          </a:xfrm>
        </p:spPr>
        <p:txBody>
          <a:bodyPr>
            <a:normAutofit/>
          </a:bodyPr>
          <a:lstStyle/>
          <a:p>
            <a:pPr marL="0" indent="0">
              <a:buNone/>
            </a:pPr>
            <a:r>
              <a:rPr lang="en-US" sz="2400" b="1" dirty="0"/>
              <a:t>SMEMBERS</a:t>
            </a:r>
          </a:p>
          <a:p>
            <a:pPr marL="0" indent="0">
              <a:buNone/>
            </a:pPr>
            <a:r>
              <a:rPr lang="en-US" sz="2400" dirty="0"/>
              <a:t>Returns a list of all of the members of a set</a:t>
            </a:r>
          </a:p>
          <a:p>
            <a:pPr marL="0" indent="0">
              <a:buNone/>
            </a:pPr>
            <a:endParaRPr lang="en-US" sz="2400" b="1" dirty="0"/>
          </a:p>
          <a:p>
            <a:pPr marL="0" indent="0">
              <a:buNone/>
            </a:pPr>
            <a:r>
              <a:rPr lang="en-US" sz="2400" b="1" dirty="0"/>
              <a:t>SRANDMEMBER</a:t>
            </a:r>
          </a:p>
          <a:p>
            <a:pPr marL="0" indent="0">
              <a:buNone/>
            </a:pPr>
            <a:r>
              <a:rPr lang="en-US" sz="2400" dirty="0"/>
              <a:t>Returns a random member of a set</a:t>
            </a:r>
          </a:p>
          <a:p>
            <a:pPr marL="0" indent="0">
              <a:buNone/>
            </a:pPr>
            <a:endParaRPr lang="en-US" sz="2400" dirty="0"/>
          </a:p>
          <a:p>
            <a:pPr marL="0" indent="0">
              <a:buNone/>
            </a:pPr>
            <a:r>
              <a:rPr lang="en-US" sz="2400" b="1" dirty="0"/>
              <a:t>SRANDMEMBER &lt;&lt;name&gt;&gt; &lt;&lt;count&gt;&gt;</a:t>
            </a:r>
          </a:p>
          <a:p>
            <a:pPr marL="0" indent="0">
              <a:buNone/>
            </a:pPr>
            <a:r>
              <a:rPr lang="en-US" sz="1800" dirty="0"/>
              <a:t>Optional parameter to return a specified count of members</a:t>
            </a:r>
          </a:p>
        </p:txBody>
      </p:sp>
      <p:sp>
        <p:nvSpPr>
          <p:cNvPr id="4" name="Slide Number Placeholder 3">
            <a:extLst>
              <a:ext uri="{FF2B5EF4-FFF2-40B4-BE49-F238E27FC236}">
                <a16:creationId xmlns:a16="http://schemas.microsoft.com/office/drawing/2014/main" id="{08D84595-BB7F-D942-B1DC-FB97100AA87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lang="en-US" dirty="0"/>
          </a:p>
        </p:txBody>
      </p:sp>
      <p:sp>
        <p:nvSpPr>
          <p:cNvPr id="5" name="Rectangle 4">
            <a:extLst>
              <a:ext uri="{FF2B5EF4-FFF2-40B4-BE49-F238E27FC236}">
                <a16:creationId xmlns:a16="http://schemas.microsoft.com/office/drawing/2014/main" id="{7A56EB99-95C6-8B48-A99F-E3DC32FF22AF}"/>
              </a:ext>
            </a:extLst>
          </p:cNvPr>
          <p:cNvSpPr/>
          <p:nvPr/>
        </p:nvSpPr>
        <p:spPr>
          <a:xfrm>
            <a:off x="194872" y="852236"/>
            <a:ext cx="3506922" cy="584775"/>
          </a:xfrm>
          <a:prstGeom prst="rect">
            <a:avLst/>
          </a:prstGeom>
        </p:spPr>
        <p:txBody>
          <a:bodyPr wrap="none">
            <a:spAutoFit/>
          </a:bodyPr>
          <a:lstStyle/>
          <a:p>
            <a:r>
              <a:rPr lang="en-US" sz="3200" dirty="0">
                <a:solidFill>
                  <a:schemeClr val="accent1">
                    <a:lumMod val="75000"/>
                  </a:schemeClr>
                </a:solidFill>
              </a:rPr>
              <a:t>Retrieving elements</a:t>
            </a:r>
          </a:p>
        </p:txBody>
      </p:sp>
      <p:sp>
        <p:nvSpPr>
          <p:cNvPr id="8" name="Content Placeholder 2">
            <a:extLst>
              <a:ext uri="{FF2B5EF4-FFF2-40B4-BE49-F238E27FC236}">
                <a16:creationId xmlns:a16="http://schemas.microsoft.com/office/drawing/2014/main" id="{F09E9338-DDDE-B346-819F-BE128BC125B3}"/>
              </a:ext>
            </a:extLst>
          </p:cNvPr>
          <p:cNvSpPr txBox="1">
            <a:spLocks/>
          </p:cNvSpPr>
          <p:nvPr/>
        </p:nvSpPr>
        <p:spPr>
          <a:xfrm>
            <a:off x="6286230" y="1253331"/>
            <a:ext cx="5631506" cy="4351338"/>
          </a:xfrm>
          <a:prstGeom prst="rect">
            <a:avLst/>
          </a:prstGeom>
          <a:ln>
            <a:solidFill>
              <a:schemeClr val="accent5">
                <a:lumMod val="40000"/>
                <a:lumOff val="60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carmakers : </a:t>
            </a:r>
            <a:r>
              <a:rPr lang="en-US" sz="2400" dirty="0">
                <a:solidFill>
                  <a:schemeClr val="tx1">
                    <a:lumMod val="50000"/>
                    <a:lumOff val="50000"/>
                  </a:schemeClr>
                </a:solidFill>
              </a:rPr>
              <a:t>[“TATA”, ”Maruti”, ”</a:t>
            </a:r>
            <a:r>
              <a:rPr lang="en-US" sz="2400" dirty="0">
                <a:solidFill>
                  <a:schemeClr val="bg2">
                    <a:lumMod val="75000"/>
                  </a:schemeClr>
                </a:solidFill>
              </a:rPr>
              <a:t> Toyota</a:t>
            </a:r>
            <a:r>
              <a:rPr lang="en-US" sz="2400" dirty="0">
                <a:solidFill>
                  <a:schemeClr val="tx1">
                    <a:lumMod val="50000"/>
                    <a:lumOff val="50000"/>
                  </a:schemeClr>
                </a:solidFill>
              </a:rPr>
              <a:t>”]</a:t>
            </a:r>
          </a:p>
          <a:p>
            <a:pPr marL="0" indent="0">
              <a:buFont typeface="Arial" panose="020B0604020202020204" pitchFamily="34" charset="0"/>
              <a:buNone/>
            </a:pPr>
            <a:endParaRPr lang="en-US" sz="2400" dirty="0"/>
          </a:p>
          <a:p>
            <a:pPr marL="0" indent="0">
              <a:buNone/>
            </a:pPr>
            <a:r>
              <a:rPr lang="en-US" sz="2400" b="1" dirty="0"/>
              <a:t>SMEMBERS carmakers</a:t>
            </a:r>
          </a:p>
          <a:p>
            <a:pPr marL="0" indent="0">
              <a:buNone/>
            </a:pPr>
            <a:r>
              <a:rPr lang="en-US" sz="2400" dirty="0">
                <a:solidFill>
                  <a:schemeClr val="tx1">
                    <a:lumMod val="50000"/>
                    <a:lumOff val="50000"/>
                  </a:schemeClr>
                </a:solidFill>
              </a:rPr>
              <a:t>[“TATA”, ”Maruti”, ”</a:t>
            </a:r>
            <a:r>
              <a:rPr lang="en-US" sz="2400" dirty="0">
                <a:solidFill>
                  <a:schemeClr val="bg2">
                    <a:lumMod val="75000"/>
                  </a:schemeClr>
                </a:solidFill>
              </a:rPr>
              <a:t> Toyota</a:t>
            </a:r>
            <a:r>
              <a:rPr lang="en-US" sz="2400" dirty="0">
                <a:solidFill>
                  <a:schemeClr val="tx1">
                    <a:lumMod val="50000"/>
                    <a:lumOff val="50000"/>
                  </a:schemeClr>
                </a:solidFill>
              </a:rPr>
              <a:t>”]</a:t>
            </a:r>
          </a:p>
          <a:p>
            <a:pPr marL="0" indent="0">
              <a:buNone/>
            </a:pPr>
            <a:endParaRPr lang="en-US" sz="2400" dirty="0"/>
          </a:p>
          <a:p>
            <a:pPr marL="0" indent="0">
              <a:buNone/>
            </a:pPr>
            <a:r>
              <a:rPr lang="en-US" sz="2400" b="1" dirty="0"/>
              <a:t>SRANDMEMBER carmakers</a:t>
            </a:r>
          </a:p>
          <a:p>
            <a:pPr marL="0" indent="0">
              <a:buNone/>
            </a:pPr>
            <a:r>
              <a:rPr lang="en-US" sz="2400" dirty="0">
                <a:solidFill>
                  <a:schemeClr val="tx1">
                    <a:lumMod val="50000"/>
                    <a:lumOff val="50000"/>
                  </a:schemeClr>
                </a:solidFill>
              </a:rPr>
              <a:t>“Maruti”</a:t>
            </a:r>
          </a:p>
          <a:p>
            <a:pPr marL="0" indent="0">
              <a:buNone/>
            </a:pPr>
            <a:endParaRPr lang="en-US" sz="2400" dirty="0">
              <a:solidFill>
                <a:schemeClr val="tx1">
                  <a:lumMod val="50000"/>
                  <a:lumOff val="50000"/>
                </a:schemeClr>
              </a:solidFill>
            </a:endParaRPr>
          </a:p>
          <a:p>
            <a:pPr marL="0" indent="0">
              <a:buNone/>
            </a:pPr>
            <a:r>
              <a:rPr lang="en-US" sz="2400" b="1" dirty="0"/>
              <a:t>SRANDMEMBER carmakers 2</a:t>
            </a:r>
          </a:p>
          <a:p>
            <a:pPr marL="0" indent="0">
              <a:buNone/>
            </a:pPr>
            <a:r>
              <a:rPr lang="en-US" sz="2400" dirty="0">
                <a:solidFill>
                  <a:schemeClr val="tx1">
                    <a:lumMod val="50000"/>
                    <a:lumOff val="50000"/>
                  </a:schemeClr>
                </a:solidFill>
              </a:rPr>
              <a:t>[“TATA”, ”</a:t>
            </a:r>
            <a:r>
              <a:rPr lang="en-US" sz="2400" dirty="0">
                <a:solidFill>
                  <a:schemeClr val="bg2">
                    <a:lumMod val="75000"/>
                  </a:schemeClr>
                </a:solidFill>
              </a:rPr>
              <a:t> Toyota</a:t>
            </a:r>
            <a:r>
              <a:rPr lang="en-US" sz="2400" dirty="0">
                <a:solidFill>
                  <a:schemeClr val="tx1">
                    <a:lumMod val="50000"/>
                    <a:lumOff val="50000"/>
                  </a:schemeClr>
                </a:solidFill>
              </a:rPr>
              <a:t>”]</a:t>
            </a:r>
            <a:endParaRPr lang="en-US" sz="2400" dirty="0"/>
          </a:p>
        </p:txBody>
      </p:sp>
    </p:spTree>
    <p:extLst>
      <p:ext uri="{BB962C8B-B14F-4D97-AF65-F5344CB8AC3E}">
        <p14:creationId xmlns:p14="http://schemas.microsoft.com/office/powerpoint/2010/main" val="10853200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a:t>
            </a:r>
          </a:p>
        </p:txBody>
      </p:sp>
      <p:sp>
        <p:nvSpPr>
          <p:cNvPr id="4" name="Slide Number Placeholder 3">
            <a:extLst>
              <a:ext uri="{FF2B5EF4-FFF2-40B4-BE49-F238E27FC236}">
                <a16:creationId xmlns:a16="http://schemas.microsoft.com/office/drawing/2014/main" id="{3A2D8A63-2A08-9C42-A030-62A80B075C5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lang="en-US" dirty="0"/>
          </a:p>
        </p:txBody>
      </p:sp>
      <p:sp>
        <p:nvSpPr>
          <p:cNvPr id="5" name="Rectangle 4">
            <a:extLst>
              <a:ext uri="{FF2B5EF4-FFF2-40B4-BE49-F238E27FC236}">
                <a16:creationId xmlns:a16="http://schemas.microsoft.com/office/drawing/2014/main" id="{BDBD92D8-8FA7-644D-838A-5F44B45723CC}"/>
              </a:ext>
            </a:extLst>
          </p:cNvPr>
          <p:cNvSpPr/>
          <p:nvPr/>
        </p:nvSpPr>
        <p:spPr>
          <a:xfrm>
            <a:off x="270663" y="920887"/>
            <a:ext cx="3026406" cy="584775"/>
          </a:xfrm>
          <a:prstGeom prst="rect">
            <a:avLst/>
          </a:prstGeom>
        </p:spPr>
        <p:txBody>
          <a:bodyPr wrap="none">
            <a:spAutoFit/>
          </a:bodyPr>
          <a:lstStyle/>
          <a:p>
            <a:r>
              <a:rPr lang="en-US" sz="3200" dirty="0">
                <a:solidFill>
                  <a:schemeClr val="accent1">
                    <a:lumMod val="75000"/>
                  </a:schemeClr>
                </a:solidFill>
              </a:rPr>
              <a:t>Length of the Set</a:t>
            </a:r>
          </a:p>
        </p:txBody>
      </p:sp>
      <p:sp>
        <p:nvSpPr>
          <p:cNvPr id="6" name="Content Placeholder 2">
            <a:extLst>
              <a:ext uri="{FF2B5EF4-FFF2-40B4-BE49-F238E27FC236}">
                <a16:creationId xmlns:a16="http://schemas.microsoft.com/office/drawing/2014/main" id="{C8D384A4-5160-7B46-B4BA-901EA546BC36}"/>
              </a:ext>
            </a:extLst>
          </p:cNvPr>
          <p:cNvSpPr txBox="1">
            <a:spLocks/>
          </p:cNvSpPr>
          <p:nvPr/>
        </p:nvSpPr>
        <p:spPr>
          <a:xfrm>
            <a:off x="7540052" y="1310693"/>
            <a:ext cx="4381285" cy="4351338"/>
          </a:xfrm>
          <a:prstGeom prst="rect">
            <a:avLst/>
          </a:prstGeom>
          <a:ln>
            <a:solidFill>
              <a:schemeClr val="accent5">
                <a:lumMod val="40000"/>
                <a:lumOff val="6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2">
                    <a:lumMod val="75000"/>
                  </a:schemeClr>
                </a:solidFill>
              </a:rPr>
              <a:t>Friends: </a:t>
            </a:r>
            <a:r>
              <a:rPr lang="en-US" sz="2400" dirty="0">
                <a:solidFill>
                  <a:schemeClr val="bg2">
                    <a:lumMod val="75000"/>
                  </a:schemeClr>
                </a:solidFill>
              </a:rPr>
              <a:t>[“a”, ”b”, ”c”]</a:t>
            </a:r>
          </a:p>
          <a:p>
            <a:pPr marL="0" indent="0">
              <a:buFont typeface="Arial" panose="020B0604020202020204" pitchFamily="34" charset="0"/>
              <a:buNone/>
            </a:pPr>
            <a:endParaRPr lang="en-US" sz="2400" dirty="0"/>
          </a:p>
          <a:p>
            <a:pPr marL="0" indent="0">
              <a:buNone/>
            </a:pPr>
            <a:r>
              <a:rPr lang="en-US" sz="2400" b="1" dirty="0"/>
              <a:t>SCARD friends</a:t>
            </a:r>
          </a:p>
          <a:p>
            <a:pPr marL="0" indent="0">
              <a:buNone/>
            </a:pPr>
            <a:r>
              <a:rPr lang="en-US" sz="2400" dirty="0">
                <a:solidFill>
                  <a:schemeClr val="bg2">
                    <a:lumMod val="75000"/>
                  </a:schemeClr>
                </a:solidFill>
              </a:rPr>
              <a:t>3</a:t>
            </a:r>
          </a:p>
        </p:txBody>
      </p:sp>
      <p:sp>
        <p:nvSpPr>
          <p:cNvPr id="7" name="Content Placeholder 2">
            <a:extLst>
              <a:ext uri="{FF2B5EF4-FFF2-40B4-BE49-F238E27FC236}">
                <a16:creationId xmlns:a16="http://schemas.microsoft.com/office/drawing/2014/main" id="{E9D8C80A-93E0-0341-B388-FAFDF2826282}"/>
              </a:ext>
            </a:extLst>
          </p:cNvPr>
          <p:cNvSpPr txBox="1">
            <a:spLocks/>
          </p:cNvSpPr>
          <p:nvPr/>
        </p:nvSpPr>
        <p:spPr>
          <a:xfrm>
            <a:off x="537877" y="5297712"/>
            <a:ext cx="7661743" cy="1058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sz="1800" dirty="0"/>
              <a:t>Returns 0 if key does not exist</a:t>
            </a:r>
          </a:p>
        </p:txBody>
      </p:sp>
      <p:sp>
        <p:nvSpPr>
          <p:cNvPr id="8" name="Content Placeholder 2">
            <a:extLst>
              <a:ext uri="{FF2B5EF4-FFF2-40B4-BE49-F238E27FC236}">
                <a16:creationId xmlns:a16="http://schemas.microsoft.com/office/drawing/2014/main" id="{5CFAAB4C-FBCA-084E-A0CD-CF1B5BAAC1E1}"/>
              </a:ext>
            </a:extLst>
          </p:cNvPr>
          <p:cNvSpPr txBox="1">
            <a:spLocks/>
          </p:cNvSpPr>
          <p:nvPr/>
        </p:nvSpPr>
        <p:spPr>
          <a:xfrm>
            <a:off x="546114" y="1825624"/>
            <a:ext cx="6011966" cy="105863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SCARD</a:t>
            </a:r>
          </a:p>
          <a:p>
            <a:pPr marL="0" indent="0">
              <a:buNone/>
            </a:pPr>
            <a:r>
              <a:rPr lang="en-US" sz="2400" dirty="0"/>
              <a:t>Returns the count of members / elements in a set</a:t>
            </a:r>
          </a:p>
        </p:txBody>
      </p:sp>
    </p:spTree>
    <p:extLst>
      <p:ext uri="{BB962C8B-B14F-4D97-AF65-F5344CB8AC3E}">
        <p14:creationId xmlns:p14="http://schemas.microsoft.com/office/powerpoint/2010/main" val="36172772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a:t>
            </a:r>
          </a:p>
        </p:txBody>
      </p:sp>
      <p:sp>
        <p:nvSpPr>
          <p:cNvPr id="3" name="Content Placeholder 2"/>
          <p:cNvSpPr>
            <a:spLocks noGrp="1"/>
          </p:cNvSpPr>
          <p:nvPr>
            <p:ph idx="1"/>
          </p:nvPr>
        </p:nvSpPr>
        <p:spPr>
          <a:xfrm>
            <a:off x="274264" y="1688322"/>
            <a:ext cx="7010956" cy="2374012"/>
          </a:xfrm>
        </p:spPr>
        <p:txBody>
          <a:bodyPr>
            <a:normAutofit fontScale="92500" lnSpcReduction="20000"/>
          </a:bodyPr>
          <a:lstStyle/>
          <a:p>
            <a:pPr marL="0" indent="0">
              <a:buNone/>
            </a:pPr>
            <a:r>
              <a:rPr lang="en-US" sz="2400" b="1" dirty="0"/>
              <a:t>SPOP</a:t>
            </a:r>
          </a:p>
          <a:p>
            <a:pPr marL="0" indent="0">
              <a:lnSpc>
                <a:spcPct val="150000"/>
              </a:lnSpc>
              <a:buNone/>
            </a:pPr>
            <a:r>
              <a:rPr lang="en-US" sz="2000" dirty="0"/>
              <a:t>Removes and returns a random member from a set</a:t>
            </a:r>
          </a:p>
          <a:p>
            <a:pPr marL="0" indent="0">
              <a:lnSpc>
                <a:spcPct val="150000"/>
              </a:lnSpc>
              <a:buNone/>
            </a:pPr>
            <a:endParaRPr lang="en-US" sz="2000" dirty="0"/>
          </a:p>
          <a:p>
            <a:pPr marL="0" indent="0">
              <a:buNone/>
            </a:pPr>
            <a:r>
              <a:rPr lang="en-US" b="1" dirty="0"/>
              <a:t>SPOP &lt;&lt;name&gt;&gt; &lt;&lt;count&gt;&gt;</a:t>
            </a:r>
          </a:p>
          <a:p>
            <a:pPr marL="0" indent="0">
              <a:buNone/>
            </a:pPr>
            <a:r>
              <a:rPr lang="en-US" sz="2000" dirty="0"/>
              <a:t>Optional parameter to remove and return a specified count of members</a:t>
            </a:r>
          </a:p>
          <a:p>
            <a:pPr marL="0" indent="0">
              <a:lnSpc>
                <a:spcPct val="150000"/>
              </a:lnSpc>
              <a:buNone/>
            </a:pPr>
            <a:endParaRPr lang="en-US" sz="2000" dirty="0"/>
          </a:p>
        </p:txBody>
      </p:sp>
      <p:sp>
        <p:nvSpPr>
          <p:cNvPr id="4" name="Slide Number Placeholder 3">
            <a:extLst>
              <a:ext uri="{FF2B5EF4-FFF2-40B4-BE49-F238E27FC236}">
                <a16:creationId xmlns:a16="http://schemas.microsoft.com/office/drawing/2014/main" id="{08D84595-BB7F-D942-B1DC-FB97100AA873}"/>
              </a:ext>
            </a:extLst>
          </p:cNvPr>
          <p:cNvSpPr>
            <a:spLocks noGrp="1"/>
          </p:cNvSpPr>
          <p:nvPr>
            <p:ph type="sldNum" sz="quarter" idx="12"/>
          </p:nvPr>
        </p:nvSpPr>
        <p:spPr>
          <a:xfrm>
            <a:off x="9281556" y="6134311"/>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lang="en-US" dirty="0"/>
          </a:p>
        </p:txBody>
      </p:sp>
      <p:sp>
        <p:nvSpPr>
          <p:cNvPr id="5" name="Rectangle 4">
            <a:extLst>
              <a:ext uri="{FF2B5EF4-FFF2-40B4-BE49-F238E27FC236}">
                <a16:creationId xmlns:a16="http://schemas.microsoft.com/office/drawing/2014/main" id="{7A56EB99-95C6-8B48-A99F-E3DC32FF22AF}"/>
              </a:ext>
            </a:extLst>
          </p:cNvPr>
          <p:cNvSpPr/>
          <p:nvPr/>
        </p:nvSpPr>
        <p:spPr>
          <a:xfrm>
            <a:off x="194872" y="852236"/>
            <a:ext cx="5362109" cy="584775"/>
          </a:xfrm>
          <a:prstGeom prst="rect">
            <a:avLst/>
          </a:prstGeom>
        </p:spPr>
        <p:txBody>
          <a:bodyPr wrap="none">
            <a:spAutoFit/>
          </a:bodyPr>
          <a:lstStyle/>
          <a:p>
            <a:r>
              <a:rPr lang="en-US" sz="3200" dirty="0">
                <a:solidFill>
                  <a:schemeClr val="accent1">
                    <a:lumMod val="75000"/>
                  </a:schemeClr>
                </a:solidFill>
              </a:rPr>
              <a:t>Retrieve and Remove elements</a:t>
            </a:r>
          </a:p>
        </p:txBody>
      </p:sp>
      <p:sp>
        <p:nvSpPr>
          <p:cNvPr id="8" name="Content Placeholder 2">
            <a:extLst>
              <a:ext uri="{FF2B5EF4-FFF2-40B4-BE49-F238E27FC236}">
                <a16:creationId xmlns:a16="http://schemas.microsoft.com/office/drawing/2014/main" id="{354953D9-EC5C-474B-858F-639EB3043F08}"/>
              </a:ext>
            </a:extLst>
          </p:cNvPr>
          <p:cNvSpPr txBox="1">
            <a:spLocks/>
          </p:cNvSpPr>
          <p:nvPr/>
        </p:nvSpPr>
        <p:spPr>
          <a:xfrm>
            <a:off x="7551441" y="852236"/>
            <a:ext cx="4366295" cy="4351338"/>
          </a:xfrm>
          <a:prstGeom prst="rect">
            <a:avLst/>
          </a:prstGeom>
          <a:ln>
            <a:solidFill>
              <a:schemeClr val="accent5">
                <a:lumMod val="40000"/>
                <a:lumOff val="60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2">
                    <a:lumMod val="75000"/>
                  </a:schemeClr>
                </a:solidFill>
              </a:rPr>
              <a:t>Friends: </a:t>
            </a:r>
            <a:r>
              <a:rPr lang="en-US" sz="2400" dirty="0">
                <a:solidFill>
                  <a:schemeClr val="bg2">
                    <a:lumMod val="75000"/>
                  </a:schemeClr>
                </a:solidFill>
              </a:rPr>
              <a:t>[“a”, ”b”, ”c”]</a:t>
            </a:r>
          </a:p>
          <a:p>
            <a:pPr marL="0" indent="0">
              <a:buFont typeface="Arial" panose="020B0604020202020204" pitchFamily="34" charset="0"/>
              <a:buNone/>
            </a:pPr>
            <a:endParaRPr lang="en-US" sz="2400" dirty="0"/>
          </a:p>
          <a:p>
            <a:pPr marL="0" indent="0">
              <a:buNone/>
            </a:pPr>
            <a:r>
              <a:rPr lang="en-US" sz="2400" b="1" dirty="0"/>
              <a:t>SPOP friends</a:t>
            </a:r>
          </a:p>
          <a:p>
            <a:pPr marL="0" indent="0">
              <a:buNone/>
            </a:pPr>
            <a:r>
              <a:rPr lang="en-US" sz="2400" dirty="0">
                <a:solidFill>
                  <a:schemeClr val="bg2">
                    <a:lumMod val="75000"/>
                  </a:schemeClr>
                </a:solidFill>
              </a:rPr>
              <a:t>b</a:t>
            </a:r>
          </a:p>
          <a:p>
            <a:pPr marL="0" indent="0">
              <a:buNone/>
            </a:pPr>
            <a:r>
              <a:rPr lang="en-US" sz="2400" b="1" dirty="0">
                <a:solidFill>
                  <a:schemeClr val="bg2">
                    <a:lumMod val="75000"/>
                  </a:schemeClr>
                </a:solidFill>
              </a:rPr>
              <a:t>Friends: </a:t>
            </a:r>
            <a:r>
              <a:rPr lang="en-US" sz="2400" dirty="0">
                <a:solidFill>
                  <a:schemeClr val="bg2">
                    <a:lumMod val="75000"/>
                  </a:schemeClr>
                </a:solidFill>
              </a:rPr>
              <a:t>[”a”, ”c”]</a:t>
            </a:r>
          </a:p>
          <a:p>
            <a:pPr marL="0" indent="0">
              <a:buNone/>
            </a:pPr>
            <a:endParaRPr lang="en-US" sz="2400" dirty="0">
              <a:solidFill>
                <a:schemeClr val="bg2">
                  <a:lumMod val="75000"/>
                </a:schemeClr>
              </a:solidFill>
            </a:endParaRPr>
          </a:p>
          <a:p>
            <a:pPr marL="0" indent="0">
              <a:buNone/>
            </a:pPr>
            <a:endParaRPr lang="en-US" sz="2400" dirty="0"/>
          </a:p>
          <a:p>
            <a:pPr marL="0" indent="0">
              <a:buNone/>
            </a:pPr>
            <a:r>
              <a:rPr lang="en-US" sz="2400" b="1" dirty="0"/>
              <a:t>SPOP friends 2</a:t>
            </a:r>
          </a:p>
          <a:p>
            <a:pPr marL="0" indent="0">
              <a:buNone/>
            </a:pPr>
            <a:r>
              <a:rPr lang="en-US" sz="2400" dirty="0">
                <a:solidFill>
                  <a:schemeClr val="bg2">
                    <a:lumMod val="75000"/>
                  </a:schemeClr>
                </a:solidFill>
              </a:rPr>
              <a:t>[”a”, ”c”]</a:t>
            </a:r>
          </a:p>
          <a:p>
            <a:pPr marL="0" indent="0">
              <a:buNone/>
            </a:pPr>
            <a:r>
              <a:rPr lang="en-US" sz="2400" b="1" dirty="0">
                <a:solidFill>
                  <a:schemeClr val="bg2">
                    <a:lumMod val="75000"/>
                  </a:schemeClr>
                </a:solidFill>
              </a:rPr>
              <a:t>Friends: </a:t>
            </a:r>
            <a:r>
              <a:rPr lang="en-US" sz="2400" dirty="0">
                <a:solidFill>
                  <a:schemeClr val="bg2">
                    <a:lumMod val="75000"/>
                  </a:schemeClr>
                </a:solidFill>
              </a:rPr>
              <a:t>[]</a:t>
            </a:r>
          </a:p>
          <a:p>
            <a:pPr marL="0" indent="0">
              <a:buNone/>
            </a:pPr>
            <a:endParaRPr lang="en-US" sz="2400" dirty="0">
              <a:solidFill>
                <a:schemeClr val="bg2">
                  <a:lumMod val="75000"/>
                </a:schemeClr>
              </a:solidFill>
            </a:endParaRPr>
          </a:p>
          <a:p>
            <a:pPr marL="0" indent="0">
              <a:buNone/>
            </a:pPr>
            <a:endParaRPr lang="en-US" sz="2400" dirty="0"/>
          </a:p>
        </p:txBody>
      </p:sp>
    </p:spTree>
    <p:extLst>
      <p:ext uri="{BB962C8B-B14F-4D97-AF65-F5344CB8AC3E}">
        <p14:creationId xmlns:p14="http://schemas.microsoft.com/office/powerpoint/2010/main" val="1750316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a:t>
            </a:r>
          </a:p>
        </p:txBody>
      </p:sp>
      <p:sp>
        <p:nvSpPr>
          <p:cNvPr id="4" name="Slide Number Placeholder 3">
            <a:extLst>
              <a:ext uri="{FF2B5EF4-FFF2-40B4-BE49-F238E27FC236}">
                <a16:creationId xmlns:a16="http://schemas.microsoft.com/office/drawing/2014/main" id="{3A2D8A63-2A08-9C42-A030-62A80B075C5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lang="en-US" dirty="0"/>
          </a:p>
        </p:txBody>
      </p:sp>
      <p:sp>
        <p:nvSpPr>
          <p:cNvPr id="5" name="Rectangle 4">
            <a:extLst>
              <a:ext uri="{FF2B5EF4-FFF2-40B4-BE49-F238E27FC236}">
                <a16:creationId xmlns:a16="http://schemas.microsoft.com/office/drawing/2014/main" id="{BDBD92D8-8FA7-644D-838A-5F44B45723CC}"/>
              </a:ext>
            </a:extLst>
          </p:cNvPr>
          <p:cNvSpPr/>
          <p:nvPr/>
        </p:nvSpPr>
        <p:spPr>
          <a:xfrm>
            <a:off x="270663" y="920887"/>
            <a:ext cx="3738909" cy="584775"/>
          </a:xfrm>
          <a:prstGeom prst="rect">
            <a:avLst/>
          </a:prstGeom>
        </p:spPr>
        <p:txBody>
          <a:bodyPr wrap="none">
            <a:spAutoFit/>
          </a:bodyPr>
          <a:lstStyle/>
          <a:p>
            <a:r>
              <a:rPr lang="en-US" sz="3200" dirty="0">
                <a:solidFill>
                  <a:schemeClr val="accent1">
                    <a:lumMod val="75000"/>
                  </a:schemeClr>
                </a:solidFill>
              </a:rPr>
              <a:t>Check Member exists</a:t>
            </a:r>
          </a:p>
        </p:txBody>
      </p:sp>
      <p:sp>
        <p:nvSpPr>
          <p:cNvPr id="6" name="Content Placeholder 2">
            <a:extLst>
              <a:ext uri="{FF2B5EF4-FFF2-40B4-BE49-F238E27FC236}">
                <a16:creationId xmlns:a16="http://schemas.microsoft.com/office/drawing/2014/main" id="{C8D384A4-5160-7B46-B4BA-901EA546BC36}"/>
              </a:ext>
            </a:extLst>
          </p:cNvPr>
          <p:cNvSpPr txBox="1">
            <a:spLocks/>
          </p:cNvSpPr>
          <p:nvPr/>
        </p:nvSpPr>
        <p:spPr>
          <a:xfrm>
            <a:off x="7540052" y="1310693"/>
            <a:ext cx="4381285" cy="4351338"/>
          </a:xfrm>
          <a:prstGeom prst="rect">
            <a:avLst/>
          </a:prstGeom>
          <a:ln>
            <a:solidFill>
              <a:schemeClr val="accent5">
                <a:lumMod val="40000"/>
                <a:lumOff val="6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2">
                    <a:lumMod val="75000"/>
                  </a:schemeClr>
                </a:solidFill>
              </a:rPr>
              <a:t>friends: </a:t>
            </a:r>
            <a:r>
              <a:rPr lang="en-US" sz="2400" dirty="0">
                <a:solidFill>
                  <a:schemeClr val="bg2">
                    <a:lumMod val="75000"/>
                  </a:schemeClr>
                </a:solidFill>
              </a:rPr>
              <a:t>[“a”, ”b”, ”c”]</a:t>
            </a:r>
          </a:p>
          <a:p>
            <a:pPr marL="0" indent="0">
              <a:buFont typeface="Arial" panose="020B0604020202020204" pitchFamily="34" charset="0"/>
              <a:buNone/>
            </a:pPr>
            <a:endParaRPr lang="en-US" sz="2400" dirty="0"/>
          </a:p>
          <a:p>
            <a:pPr marL="0" indent="0">
              <a:buNone/>
            </a:pPr>
            <a:r>
              <a:rPr lang="en-US" sz="2400" b="1" dirty="0"/>
              <a:t>SISMEMBER friends “</a:t>
            </a:r>
            <a:r>
              <a:rPr lang="en-US" sz="2400" dirty="0">
                <a:solidFill>
                  <a:schemeClr val="bg2">
                    <a:lumMod val="75000"/>
                  </a:schemeClr>
                </a:solidFill>
              </a:rPr>
              <a:t>b”</a:t>
            </a:r>
            <a:endParaRPr lang="en-US" sz="2400" b="1" dirty="0"/>
          </a:p>
          <a:p>
            <a:pPr marL="0" indent="0">
              <a:buNone/>
            </a:pPr>
            <a:r>
              <a:rPr lang="en-US" sz="2400" dirty="0">
                <a:solidFill>
                  <a:schemeClr val="bg2">
                    <a:lumMod val="75000"/>
                  </a:schemeClr>
                </a:solidFill>
              </a:rPr>
              <a:t>1</a:t>
            </a:r>
          </a:p>
          <a:p>
            <a:pPr marL="0" indent="0">
              <a:buNone/>
            </a:pPr>
            <a:endParaRPr lang="en-US" sz="2400" dirty="0">
              <a:solidFill>
                <a:schemeClr val="bg2">
                  <a:lumMod val="75000"/>
                </a:schemeClr>
              </a:solidFill>
            </a:endParaRPr>
          </a:p>
          <a:p>
            <a:pPr marL="0" indent="0">
              <a:buNone/>
            </a:pPr>
            <a:r>
              <a:rPr lang="en-US" sz="2400" b="1" dirty="0"/>
              <a:t>SISMEMBER friends “</a:t>
            </a:r>
            <a:r>
              <a:rPr lang="en-US" sz="2400" dirty="0">
                <a:solidFill>
                  <a:schemeClr val="bg2">
                    <a:lumMod val="75000"/>
                  </a:schemeClr>
                </a:solidFill>
              </a:rPr>
              <a:t>d”</a:t>
            </a:r>
            <a:endParaRPr lang="en-US" sz="2400" b="1" dirty="0"/>
          </a:p>
          <a:p>
            <a:pPr marL="0" indent="0">
              <a:buNone/>
            </a:pPr>
            <a:r>
              <a:rPr lang="en-US" sz="2400" dirty="0">
                <a:solidFill>
                  <a:schemeClr val="bg2">
                    <a:lumMod val="75000"/>
                  </a:schemeClr>
                </a:solidFill>
              </a:rPr>
              <a:t>0</a:t>
            </a:r>
          </a:p>
          <a:p>
            <a:pPr marL="0" indent="0">
              <a:buNone/>
            </a:pPr>
            <a:endParaRPr lang="en-US" sz="2400" dirty="0">
              <a:solidFill>
                <a:schemeClr val="bg2">
                  <a:lumMod val="75000"/>
                </a:schemeClr>
              </a:solidFill>
            </a:endParaRPr>
          </a:p>
        </p:txBody>
      </p:sp>
      <p:sp>
        <p:nvSpPr>
          <p:cNvPr id="8" name="Content Placeholder 2">
            <a:extLst>
              <a:ext uri="{FF2B5EF4-FFF2-40B4-BE49-F238E27FC236}">
                <a16:creationId xmlns:a16="http://schemas.microsoft.com/office/drawing/2014/main" id="{5CFAAB4C-FBCA-084E-A0CD-CF1B5BAAC1E1}"/>
              </a:ext>
            </a:extLst>
          </p:cNvPr>
          <p:cNvSpPr txBox="1">
            <a:spLocks/>
          </p:cNvSpPr>
          <p:nvPr/>
        </p:nvSpPr>
        <p:spPr>
          <a:xfrm>
            <a:off x="546113" y="1825624"/>
            <a:ext cx="6469283" cy="12923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SISMEMBER</a:t>
            </a:r>
          </a:p>
          <a:p>
            <a:pPr marL="0" indent="0">
              <a:buNone/>
            </a:pPr>
            <a:r>
              <a:rPr lang="en-US" sz="2400" dirty="0"/>
              <a:t>Tests if the given value is in the set</a:t>
            </a:r>
          </a:p>
          <a:p>
            <a:pPr marL="0" indent="0">
              <a:buNone/>
            </a:pPr>
            <a:r>
              <a:rPr lang="en-US" sz="2400" dirty="0"/>
              <a:t>Returns 1 if the value is there and 0 if it is not</a:t>
            </a:r>
          </a:p>
          <a:p>
            <a:pPr marL="0" indent="0">
              <a:buNone/>
            </a:pPr>
            <a:endParaRPr lang="en-US" sz="2400" dirty="0"/>
          </a:p>
        </p:txBody>
      </p:sp>
    </p:spTree>
    <p:extLst>
      <p:ext uri="{BB962C8B-B14F-4D97-AF65-F5344CB8AC3E}">
        <p14:creationId xmlns:p14="http://schemas.microsoft.com/office/powerpoint/2010/main" val="3455013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0C6B4-DCB7-F144-B143-9FF2F24EDD7A}"/>
              </a:ext>
            </a:extLst>
          </p:cNvPr>
          <p:cNvSpPr>
            <a:spLocks noGrp="1"/>
          </p:cNvSpPr>
          <p:nvPr>
            <p:ph type="title"/>
          </p:nvPr>
        </p:nvSpPr>
        <p:spPr/>
        <p:txBody>
          <a:bodyPr>
            <a:normAutofit fontScale="90000"/>
          </a:bodyPr>
          <a:lstStyle/>
          <a:p>
            <a:r>
              <a:rPr lang="en-US" dirty="0"/>
              <a:t>Database Management System</a:t>
            </a:r>
          </a:p>
        </p:txBody>
      </p:sp>
      <p:sp>
        <p:nvSpPr>
          <p:cNvPr id="9" name="Slide Number Placeholder 8">
            <a:extLst>
              <a:ext uri="{FF2B5EF4-FFF2-40B4-BE49-F238E27FC236}">
                <a16:creationId xmlns:a16="http://schemas.microsoft.com/office/drawing/2014/main" id="{1D080BF4-43C0-4249-9489-2F04F0E98920}"/>
              </a:ext>
            </a:extLst>
          </p:cNvPr>
          <p:cNvSpPr>
            <a:spLocks noGrp="1"/>
          </p:cNvSpPr>
          <p:nvPr>
            <p:ph type="sldNum" sz="quarter" idx="12"/>
          </p:nvPr>
        </p:nvSpPr>
        <p:spPr/>
        <p:txBody>
          <a:bodyPr/>
          <a:lstStyle/>
          <a:p>
            <a:fld id="{30E048A5-8DD6-994D-BB65-E81D2E1286B5}" type="slidenum">
              <a:rPr lang="en-US" smtClean="0"/>
              <a:t>5</a:t>
            </a:fld>
            <a:endParaRPr lang="en-US" dirty="0"/>
          </a:p>
        </p:txBody>
      </p:sp>
      <p:pic>
        <p:nvPicPr>
          <p:cNvPr id="3" name="Picture 2">
            <a:extLst>
              <a:ext uri="{FF2B5EF4-FFF2-40B4-BE49-F238E27FC236}">
                <a16:creationId xmlns:a16="http://schemas.microsoft.com/office/drawing/2014/main" id="{85354BF2-4367-0C4D-8BD7-32718E8ED7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79233" y="783787"/>
            <a:ext cx="5833533" cy="5755125"/>
          </a:xfrm>
          <a:prstGeom prst="rect">
            <a:avLst/>
          </a:prstGeom>
        </p:spPr>
      </p:pic>
    </p:spTree>
    <p:extLst>
      <p:ext uri="{BB962C8B-B14F-4D97-AF65-F5344CB8AC3E}">
        <p14:creationId xmlns:p14="http://schemas.microsoft.com/office/powerpoint/2010/main" val="309952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a:t>
            </a:r>
          </a:p>
        </p:txBody>
      </p:sp>
      <p:sp>
        <p:nvSpPr>
          <p:cNvPr id="4" name="Slide Number Placeholder 3">
            <a:extLst>
              <a:ext uri="{FF2B5EF4-FFF2-40B4-BE49-F238E27FC236}">
                <a16:creationId xmlns:a16="http://schemas.microsoft.com/office/drawing/2014/main" id="{3A2D8A63-2A08-9C42-A030-62A80B075C5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lang="en-US" dirty="0"/>
          </a:p>
        </p:txBody>
      </p:sp>
      <p:sp>
        <p:nvSpPr>
          <p:cNvPr id="5" name="Rectangle 4">
            <a:extLst>
              <a:ext uri="{FF2B5EF4-FFF2-40B4-BE49-F238E27FC236}">
                <a16:creationId xmlns:a16="http://schemas.microsoft.com/office/drawing/2014/main" id="{BDBD92D8-8FA7-644D-838A-5F44B45723CC}"/>
              </a:ext>
            </a:extLst>
          </p:cNvPr>
          <p:cNvSpPr/>
          <p:nvPr/>
        </p:nvSpPr>
        <p:spPr>
          <a:xfrm>
            <a:off x="270663" y="920887"/>
            <a:ext cx="5270354" cy="584775"/>
          </a:xfrm>
          <a:prstGeom prst="rect">
            <a:avLst/>
          </a:prstGeom>
        </p:spPr>
        <p:txBody>
          <a:bodyPr wrap="none">
            <a:spAutoFit/>
          </a:bodyPr>
          <a:lstStyle/>
          <a:p>
            <a:r>
              <a:rPr lang="en-US" sz="3200" dirty="0">
                <a:solidFill>
                  <a:schemeClr val="accent1">
                    <a:lumMod val="75000"/>
                  </a:schemeClr>
                </a:solidFill>
              </a:rPr>
              <a:t>Move Members to another list</a:t>
            </a:r>
          </a:p>
        </p:txBody>
      </p:sp>
      <p:sp>
        <p:nvSpPr>
          <p:cNvPr id="6" name="Content Placeholder 2">
            <a:extLst>
              <a:ext uri="{FF2B5EF4-FFF2-40B4-BE49-F238E27FC236}">
                <a16:creationId xmlns:a16="http://schemas.microsoft.com/office/drawing/2014/main" id="{C8D384A4-5160-7B46-B4BA-901EA546BC36}"/>
              </a:ext>
            </a:extLst>
          </p:cNvPr>
          <p:cNvSpPr txBox="1">
            <a:spLocks/>
          </p:cNvSpPr>
          <p:nvPr/>
        </p:nvSpPr>
        <p:spPr>
          <a:xfrm>
            <a:off x="6650984" y="1310693"/>
            <a:ext cx="5270354" cy="4351338"/>
          </a:xfrm>
          <a:prstGeom prst="rect">
            <a:avLst/>
          </a:prstGeom>
          <a:ln>
            <a:solidFill>
              <a:schemeClr val="accent5">
                <a:lumMod val="40000"/>
                <a:lumOff val="6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2">
                    <a:lumMod val="75000"/>
                  </a:schemeClr>
                </a:solidFill>
              </a:rPr>
              <a:t>friends: </a:t>
            </a:r>
            <a:r>
              <a:rPr lang="en-US" sz="2400" dirty="0">
                <a:solidFill>
                  <a:schemeClr val="bg2">
                    <a:lumMod val="75000"/>
                  </a:schemeClr>
                </a:solidFill>
              </a:rPr>
              <a:t>[“a”, ”b”, ”c”]</a:t>
            </a:r>
          </a:p>
          <a:p>
            <a:pPr marL="0" indent="0">
              <a:buNone/>
            </a:pPr>
            <a:r>
              <a:rPr lang="en-US" sz="2400" b="1" dirty="0">
                <a:solidFill>
                  <a:schemeClr val="bg2">
                    <a:lumMod val="75000"/>
                  </a:schemeClr>
                </a:solidFill>
              </a:rPr>
              <a:t>students: </a:t>
            </a:r>
            <a:r>
              <a:rPr lang="en-US" sz="2400" dirty="0">
                <a:solidFill>
                  <a:schemeClr val="bg2">
                    <a:lumMod val="75000"/>
                  </a:schemeClr>
                </a:solidFill>
              </a:rPr>
              <a:t>[]</a:t>
            </a:r>
          </a:p>
          <a:p>
            <a:pPr marL="0" indent="0">
              <a:buFont typeface="Arial" panose="020B0604020202020204" pitchFamily="34" charset="0"/>
              <a:buNone/>
            </a:pPr>
            <a:endParaRPr lang="en-US" sz="2400" dirty="0"/>
          </a:p>
          <a:p>
            <a:pPr marL="0" indent="0">
              <a:buNone/>
            </a:pPr>
            <a:r>
              <a:rPr lang="en-US" sz="2400" b="1" dirty="0"/>
              <a:t>SMOVE friends students “</a:t>
            </a:r>
            <a:r>
              <a:rPr lang="en-US" sz="2400" dirty="0">
                <a:solidFill>
                  <a:schemeClr val="bg2">
                    <a:lumMod val="75000"/>
                  </a:schemeClr>
                </a:solidFill>
              </a:rPr>
              <a:t>b”</a:t>
            </a:r>
            <a:endParaRPr lang="en-US" sz="2400" b="1" dirty="0"/>
          </a:p>
          <a:p>
            <a:pPr marL="0" indent="0">
              <a:buNone/>
            </a:pPr>
            <a:r>
              <a:rPr lang="en-US" sz="2400" b="1" dirty="0">
                <a:solidFill>
                  <a:schemeClr val="bg2">
                    <a:lumMod val="75000"/>
                  </a:schemeClr>
                </a:solidFill>
              </a:rPr>
              <a:t>Friends: </a:t>
            </a:r>
            <a:r>
              <a:rPr lang="en-US" sz="2400" dirty="0">
                <a:solidFill>
                  <a:schemeClr val="bg2">
                    <a:lumMod val="75000"/>
                  </a:schemeClr>
                </a:solidFill>
              </a:rPr>
              <a:t>[“a”, ”c”]</a:t>
            </a:r>
          </a:p>
          <a:p>
            <a:pPr marL="0" indent="0">
              <a:buNone/>
            </a:pPr>
            <a:r>
              <a:rPr lang="en-US" sz="2400" b="1" dirty="0">
                <a:solidFill>
                  <a:schemeClr val="bg2">
                    <a:lumMod val="75000"/>
                  </a:schemeClr>
                </a:solidFill>
              </a:rPr>
              <a:t>Students: </a:t>
            </a:r>
            <a:r>
              <a:rPr lang="en-US" sz="2400" dirty="0">
                <a:solidFill>
                  <a:schemeClr val="bg2">
                    <a:lumMod val="75000"/>
                  </a:schemeClr>
                </a:solidFill>
              </a:rPr>
              <a:t>[”b”]</a:t>
            </a:r>
          </a:p>
          <a:p>
            <a:pPr marL="0" indent="0">
              <a:buNone/>
            </a:pPr>
            <a:endParaRPr lang="en-US" sz="2400" dirty="0">
              <a:solidFill>
                <a:schemeClr val="bg2">
                  <a:lumMod val="75000"/>
                </a:schemeClr>
              </a:solidFill>
            </a:endParaRPr>
          </a:p>
        </p:txBody>
      </p:sp>
      <p:sp>
        <p:nvSpPr>
          <p:cNvPr id="8" name="Content Placeholder 2">
            <a:extLst>
              <a:ext uri="{FF2B5EF4-FFF2-40B4-BE49-F238E27FC236}">
                <a16:creationId xmlns:a16="http://schemas.microsoft.com/office/drawing/2014/main" id="{5CFAAB4C-FBCA-084E-A0CD-CF1B5BAAC1E1}"/>
              </a:ext>
            </a:extLst>
          </p:cNvPr>
          <p:cNvSpPr txBox="1">
            <a:spLocks/>
          </p:cNvSpPr>
          <p:nvPr/>
        </p:nvSpPr>
        <p:spPr>
          <a:xfrm>
            <a:off x="546113" y="1825624"/>
            <a:ext cx="6469283" cy="12923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SMOVE</a:t>
            </a:r>
          </a:p>
          <a:p>
            <a:pPr marL="0" indent="0">
              <a:buNone/>
            </a:pPr>
            <a:r>
              <a:rPr lang="en-US" sz="2400" dirty="0"/>
              <a:t>Moves member from one set to another</a:t>
            </a:r>
          </a:p>
        </p:txBody>
      </p:sp>
    </p:spTree>
    <p:extLst>
      <p:ext uri="{BB962C8B-B14F-4D97-AF65-F5344CB8AC3E}">
        <p14:creationId xmlns:p14="http://schemas.microsoft.com/office/powerpoint/2010/main" val="1947653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a:t>
            </a:r>
          </a:p>
        </p:txBody>
      </p:sp>
      <p:sp>
        <p:nvSpPr>
          <p:cNvPr id="4" name="Slide Number Placeholder 3">
            <a:extLst>
              <a:ext uri="{FF2B5EF4-FFF2-40B4-BE49-F238E27FC236}">
                <a16:creationId xmlns:a16="http://schemas.microsoft.com/office/drawing/2014/main" id="{3A2D8A63-2A08-9C42-A030-62A80B075C5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lang="en-US" dirty="0"/>
          </a:p>
        </p:txBody>
      </p:sp>
      <p:sp>
        <p:nvSpPr>
          <p:cNvPr id="5" name="Rectangle 4">
            <a:extLst>
              <a:ext uri="{FF2B5EF4-FFF2-40B4-BE49-F238E27FC236}">
                <a16:creationId xmlns:a16="http://schemas.microsoft.com/office/drawing/2014/main" id="{BDBD92D8-8FA7-644D-838A-5F44B45723CC}"/>
              </a:ext>
            </a:extLst>
          </p:cNvPr>
          <p:cNvSpPr/>
          <p:nvPr/>
        </p:nvSpPr>
        <p:spPr>
          <a:xfrm>
            <a:off x="270663" y="920887"/>
            <a:ext cx="4434419" cy="584775"/>
          </a:xfrm>
          <a:prstGeom prst="rect">
            <a:avLst/>
          </a:prstGeom>
        </p:spPr>
        <p:txBody>
          <a:bodyPr wrap="none">
            <a:spAutoFit/>
          </a:bodyPr>
          <a:lstStyle/>
          <a:p>
            <a:r>
              <a:rPr lang="en-US" sz="3200" dirty="0">
                <a:solidFill>
                  <a:schemeClr val="accent1">
                    <a:lumMod val="75000"/>
                  </a:schemeClr>
                </a:solidFill>
              </a:rPr>
              <a:t>Merge Members of 2 lists</a:t>
            </a:r>
          </a:p>
        </p:txBody>
      </p:sp>
      <p:sp>
        <p:nvSpPr>
          <p:cNvPr id="6" name="Content Placeholder 2">
            <a:extLst>
              <a:ext uri="{FF2B5EF4-FFF2-40B4-BE49-F238E27FC236}">
                <a16:creationId xmlns:a16="http://schemas.microsoft.com/office/drawing/2014/main" id="{C8D384A4-5160-7B46-B4BA-901EA546BC36}"/>
              </a:ext>
            </a:extLst>
          </p:cNvPr>
          <p:cNvSpPr txBox="1">
            <a:spLocks/>
          </p:cNvSpPr>
          <p:nvPr/>
        </p:nvSpPr>
        <p:spPr>
          <a:xfrm>
            <a:off x="6650984" y="1310693"/>
            <a:ext cx="5270354" cy="4351338"/>
          </a:xfrm>
          <a:prstGeom prst="rect">
            <a:avLst/>
          </a:prstGeom>
          <a:ln>
            <a:solidFill>
              <a:schemeClr val="accent5">
                <a:lumMod val="40000"/>
                <a:lumOff val="6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2">
                    <a:lumMod val="75000"/>
                  </a:schemeClr>
                </a:solidFill>
              </a:rPr>
              <a:t>friends: </a:t>
            </a:r>
            <a:r>
              <a:rPr lang="en-US" sz="2400" dirty="0">
                <a:solidFill>
                  <a:schemeClr val="bg2">
                    <a:lumMod val="75000"/>
                  </a:schemeClr>
                </a:solidFill>
              </a:rPr>
              <a:t>[“a”, ”b”, ”c”]</a:t>
            </a:r>
          </a:p>
          <a:p>
            <a:pPr marL="0" indent="0">
              <a:buNone/>
            </a:pPr>
            <a:r>
              <a:rPr lang="en-US" sz="2400" b="1" dirty="0">
                <a:solidFill>
                  <a:schemeClr val="bg2">
                    <a:lumMod val="75000"/>
                  </a:schemeClr>
                </a:solidFill>
              </a:rPr>
              <a:t>students: </a:t>
            </a:r>
            <a:r>
              <a:rPr lang="en-US" sz="2400" dirty="0">
                <a:solidFill>
                  <a:schemeClr val="bg2">
                    <a:lumMod val="75000"/>
                  </a:schemeClr>
                </a:solidFill>
              </a:rPr>
              <a:t>[”a1”, “b1”]</a:t>
            </a:r>
          </a:p>
          <a:p>
            <a:pPr marL="0" indent="0">
              <a:buFont typeface="Arial" panose="020B0604020202020204" pitchFamily="34" charset="0"/>
              <a:buNone/>
            </a:pPr>
            <a:endParaRPr lang="en-US" sz="2400" dirty="0"/>
          </a:p>
          <a:p>
            <a:pPr marL="0" indent="0">
              <a:buNone/>
            </a:pPr>
            <a:r>
              <a:rPr lang="en-US" sz="2400" b="1" dirty="0"/>
              <a:t>SMOVE friends students</a:t>
            </a:r>
          </a:p>
          <a:p>
            <a:pPr marL="0" indent="0">
              <a:buNone/>
            </a:pPr>
            <a:r>
              <a:rPr lang="en-US" sz="2400" dirty="0">
                <a:solidFill>
                  <a:schemeClr val="bg2">
                    <a:lumMod val="75000"/>
                  </a:schemeClr>
                </a:solidFill>
              </a:rPr>
              <a:t>[“a”, ”b”, ”c”, “a1”, “b1”]</a:t>
            </a:r>
            <a:endParaRPr lang="en-US" sz="2400" b="1" dirty="0"/>
          </a:p>
        </p:txBody>
      </p:sp>
      <p:sp>
        <p:nvSpPr>
          <p:cNvPr id="8" name="Content Placeholder 2">
            <a:extLst>
              <a:ext uri="{FF2B5EF4-FFF2-40B4-BE49-F238E27FC236}">
                <a16:creationId xmlns:a16="http://schemas.microsoft.com/office/drawing/2014/main" id="{5CFAAB4C-FBCA-084E-A0CD-CF1B5BAAC1E1}"/>
              </a:ext>
            </a:extLst>
          </p:cNvPr>
          <p:cNvSpPr txBox="1">
            <a:spLocks/>
          </p:cNvSpPr>
          <p:nvPr/>
        </p:nvSpPr>
        <p:spPr>
          <a:xfrm>
            <a:off x="546113" y="1825624"/>
            <a:ext cx="6469283" cy="12923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SUNION</a:t>
            </a:r>
          </a:p>
          <a:p>
            <a:pPr marL="0" indent="0">
              <a:buNone/>
            </a:pPr>
            <a:r>
              <a:rPr lang="en-US" sz="2400" dirty="0"/>
              <a:t>Combines two or more sets and returns a list of members</a:t>
            </a:r>
          </a:p>
        </p:txBody>
      </p:sp>
    </p:spTree>
    <p:extLst>
      <p:ext uri="{BB962C8B-B14F-4D97-AF65-F5344CB8AC3E}">
        <p14:creationId xmlns:p14="http://schemas.microsoft.com/office/powerpoint/2010/main" val="3748367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a:t>
            </a:r>
          </a:p>
        </p:txBody>
      </p:sp>
      <p:sp>
        <p:nvSpPr>
          <p:cNvPr id="4" name="Slide Number Placeholder 3">
            <a:extLst>
              <a:ext uri="{FF2B5EF4-FFF2-40B4-BE49-F238E27FC236}">
                <a16:creationId xmlns:a16="http://schemas.microsoft.com/office/drawing/2014/main" id="{3A2D8A63-2A08-9C42-A030-62A80B075C5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lang="en-US" dirty="0"/>
          </a:p>
        </p:txBody>
      </p:sp>
      <p:sp>
        <p:nvSpPr>
          <p:cNvPr id="5" name="Rectangle 4">
            <a:extLst>
              <a:ext uri="{FF2B5EF4-FFF2-40B4-BE49-F238E27FC236}">
                <a16:creationId xmlns:a16="http://schemas.microsoft.com/office/drawing/2014/main" id="{BDBD92D8-8FA7-644D-838A-5F44B45723CC}"/>
              </a:ext>
            </a:extLst>
          </p:cNvPr>
          <p:cNvSpPr/>
          <p:nvPr/>
        </p:nvSpPr>
        <p:spPr>
          <a:xfrm>
            <a:off x="270663" y="920887"/>
            <a:ext cx="4364143" cy="584775"/>
          </a:xfrm>
          <a:prstGeom prst="rect">
            <a:avLst/>
          </a:prstGeom>
        </p:spPr>
        <p:txBody>
          <a:bodyPr wrap="none">
            <a:spAutoFit/>
          </a:bodyPr>
          <a:lstStyle/>
          <a:p>
            <a:r>
              <a:rPr lang="en-US" sz="3200" dirty="0">
                <a:solidFill>
                  <a:schemeClr val="accent1">
                    <a:lumMod val="75000"/>
                  </a:schemeClr>
                </a:solidFill>
              </a:rPr>
              <a:t>Difference between lists</a:t>
            </a:r>
          </a:p>
        </p:txBody>
      </p:sp>
      <p:sp>
        <p:nvSpPr>
          <p:cNvPr id="6" name="Content Placeholder 2">
            <a:extLst>
              <a:ext uri="{FF2B5EF4-FFF2-40B4-BE49-F238E27FC236}">
                <a16:creationId xmlns:a16="http://schemas.microsoft.com/office/drawing/2014/main" id="{C8D384A4-5160-7B46-B4BA-901EA546BC36}"/>
              </a:ext>
            </a:extLst>
          </p:cNvPr>
          <p:cNvSpPr txBox="1">
            <a:spLocks/>
          </p:cNvSpPr>
          <p:nvPr/>
        </p:nvSpPr>
        <p:spPr>
          <a:xfrm>
            <a:off x="6650984" y="1310693"/>
            <a:ext cx="5270354" cy="4351338"/>
          </a:xfrm>
          <a:prstGeom prst="rect">
            <a:avLst/>
          </a:prstGeom>
          <a:ln>
            <a:solidFill>
              <a:schemeClr val="accent5">
                <a:lumMod val="40000"/>
                <a:lumOff val="6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2">
                    <a:lumMod val="75000"/>
                  </a:schemeClr>
                </a:solidFill>
              </a:rPr>
              <a:t>friends1: </a:t>
            </a:r>
            <a:r>
              <a:rPr lang="en-US" sz="2400" dirty="0">
                <a:solidFill>
                  <a:schemeClr val="bg2">
                    <a:lumMod val="75000"/>
                  </a:schemeClr>
                </a:solidFill>
              </a:rPr>
              <a:t>[“</a:t>
            </a:r>
            <a:r>
              <a:rPr lang="en-US" sz="2400" dirty="0">
                <a:solidFill>
                  <a:schemeClr val="accent1">
                    <a:lumMod val="75000"/>
                  </a:schemeClr>
                </a:solidFill>
              </a:rPr>
              <a:t>a1</a:t>
            </a:r>
            <a:r>
              <a:rPr lang="en-US" sz="2400" dirty="0">
                <a:solidFill>
                  <a:schemeClr val="bg2">
                    <a:lumMod val="75000"/>
                  </a:schemeClr>
                </a:solidFill>
              </a:rPr>
              <a:t>”, ”</a:t>
            </a:r>
            <a:r>
              <a:rPr lang="en-US" sz="2400" dirty="0">
                <a:solidFill>
                  <a:srgbClr val="FFC000"/>
                </a:solidFill>
              </a:rPr>
              <a:t>b1</a:t>
            </a:r>
            <a:r>
              <a:rPr lang="en-US" sz="2400" dirty="0">
                <a:solidFill>
                  <a:schemeClr val="bg2">
                    <a:lumMod val="75000"/>
                  </a:schemeClr>
                </a:solidFill>
              </a:rPr>
              <a:t>”]</a:t>
            </a:r>
          </a:p>
          <a:p>
            <a:pPr marL="0" indent="0">
              <a:buNone/>
            </a:pPr>
            <a:r>
              <a:rPr lang="en-US" sz="2400" b="1" dirty="0">
                <a:solidFill>
                  <a:schemeClr val="bg2">
                    <a:lumMod val="75000"/>
                  </a:schemeClr>
                </a:solidFill>
              </a:rPr>
              <a:t>friends2: </a:t>
            </a:r>
            <a:r>
              <a:rPr lang="en-US" sz="2400" dirty="0">
                <a:solidFill>
                  <a:schemeClr val="bg2">
                    <a:lumMod val="75000"/>
                  </a:schemeClr>
                </a:solidFill>
              </a:rPr>
              <a:t>[”a2”, “b2”, </a:t>
            </a:r>
            <a:r>
              <a:rPr lang="en-US" sz="2400" dirty="0">
                <a:solidFill>
                  <a:schemeClr val="accent1">
                    <a:lumMod val="75000"/>
                  </a:schemeClr>
                </a:solidFill>
              </a:rPr>
              <a:t>”a1”</a:t>
            </a:r>
            <a:r>
              <a:rPr lang="en-US" sz="2400" dirty="0">
                <a:solidFill>
                  <a:schemeClr val="bg2">
                    <a:lumMod val="75000"/>
                  </a:schemeClr>
                </a:solidFill>
              </a:rPr>
              <a:t>]</a:t>
            </a:r>
          </a:p>
          <a:p>
            <a:pPr marL="0" indent="0">
              <a:buNone/>
            </a:pPr>
            <a:r>
              <a:rPr lang="en-US" sz="2400" b="1" dirty="0">
                <a:solidFill>
                  <a:schemeClr val="bg2">
                    <a:lumMod val="75000"/>
                  </a:schemeClr>
                </a:solidFill>
              </a:rPr>
              <a:t>friends3: </a:t>
            </a:r>
            <a:r>
              <a:rPr lang="en-US" sz="2400" dirty="0">
                <a:solidFill>
                  <a:schemeClr val="bg2">
                    <a:lumMod val="75000"/>
                  </a:schemeClr>
                </a:solidFill>
              </a:rPr>
              <a:t>[”a3”, “b3” , “</a:t>
            </a:r>
            <a:r>
              <a:rPr lang="en-US" sz="2400" dirty="0">
                <a:solidFill>
                  <a:srgbClr val="FFC000"/>
                </a:solidFill>
              </a:rPr>
              <a:t>b1</a:t>
            </a:r>
            <a:r>
              <a:rPr lang="en-US" sz="2400" dirty="0">
                <a:solidFill>
                  <a:schemeClr val="bg2">
                    <a:lumMod val="75000"/>
                  </a:schemeClr>
                </a:solidFill>
              </a:rPr>
              <a:t>”]]</a:t>
            </a:r>
          </a:p>
          <a:p>
            <a:pPr marL="0" indent="0">
              <a:buFont typeface="Arial" panose="020B0604020202020204" pitchFamily="34" charset="0"/>
              <a:buNone/>
            </a:pPr>
            <a:endParaRPr lang="en-US" sz="2400" dirty="0"/>
          </a:p>
          <a:p>
            <a:pPr marL="0" indent="0">
              <a:buNone/>
            </a:pPr>
            <a:r>
              <a:rPr lang="en-US" sz="2400" b="1" dirty="0"/>
              <a:t>SDIFF friends1 friends2</a:t>
            </a:r>
          </a:p>
          <a:p>
            <a:pPr marL="0" indent="0">
              <a:buNone/>
            </a:pPr>
            <a:r>
              <a:rPr lang="en-US" sz="2400" dirty="0">
                <a:solidFill>
                  <a:schemeClr val="bg2">
                    <a:lumMod val="75000"/>
                  </a:schemeClr>
                </a:solidFill>
              </a:rPr>
              <a:t>[ ”</a:t>
            </a:r>
            <a:r>
              <a:rPr lang="en-US" sz="2400" dirty="0">
                <a:solidFill>
                  <a:srgbClr val="FFC000"/>
                </a:solidFill>
              </a:rPr>
              <a:t>b1</a:t>
            </a:r>
            <a:r>
              <a:rPr lang="en-US" sz="2400" dirty="0">
                <a:solidFill>
                  <a:schemeClr val="bg2">
                    <a:lumMod val="75000"/>
                  </a:schemeClr>
                </a:solidFill>
              </a:rPr>
              <a:t>”, ”a2”, “b2”]</a:t>
            </a:r>
          </a:p>
          <a:p>
            <a:pPr marL="0" indent="0">
              <a:buNone/>
            </a:pPr>
            <a:endParaRPr lang="en-US" sz="2400" b="1" dirty="0">
              <a:solidFill>
                <a:schemeClr val="bg2">
                  <a:lumMod val="75000"/>
                </a:schemeClr>
              </a:solidFill>
            </a:endParaRPr>
          </a:p>
          <a:p>
            <a:pPr marL="0" indent="0">
              <a:buNone/>
            </a:pPr>
            <a:r>
              <a:rPr lang="en-US" sz="2400" b="1" dirty="0"/>
              <a:t>SDIFF friends1 friends2 friends3</a:t>
            </a:r>
          </a:p>
          <a:p>
            <a:pPr marL="0" indent="0">
              <a:buNone/>
            </a:pPr>
            <a:r>
              <a:rPr lang="en-US" sz="2400" dirty="0">
                <a:solidFill>
                  <a:schemeClr val="bg2">
                    <a:lumMod val="75000"/>
                  </a:schemeClr>
                </a:solidFill>
              </a:rPr>
              <a:t>[ ”a2”, “b2” ,”a3”, “b3”]</a:t>
            </a:r>
            <a:endParaRPr lang="en-US" sz="2400" b="1" dirty="0"/>
          </a:p>
        </p:txBody>
      </p:sp>
      <p:sp>
        <p:nvSpPr>
          <p:cNvPr id="8" name="Content Placeholder 2">
            <a:extLst>
              <a:ext uri="{FF2B5EF4-FFF2-40B4-BE49-F238E27FC236}">
                <a16:creationId xmlns:a16="http://schemas.microsoft.com/office/drawing/2014/main" id="{5CFAAB4C-FBCA-084E-A0CD-CF1B5BAAC1E1}"/>
              </a:ext>
            </a:extLst>
          </p:cNvPr>
          <p:cNvSpPr txBox="1">
            <a:spLocks/>
          </p:cNvSpPr>
          <p:nvPr/>
        </p:nvSpPr>
        <p:spPr>
          <a:xfrm>
            <a:off x="546113" y="1825623"/>
            <a:ext cx="5869677" cy="19518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SDIFF</a:t>
            </a:r>
          </a:p>
          <a:p>
            <a:pPr marL="0" indent="0">
              <a:buNone/>
            </a:pPr>
            <a:r>
              <a:rPr lang="en-US" sz="2400" dirty="0"/>
              <a:t>Returns the members of the set resulting from the difference between the first and all successive sets</a:t>
            </a:r>
          </a:p>
        </p:txBody>
      </p:sp>
    </p:spTree>
    <p:extLst>
      <p:ext uri="{BB962C8B-B14F-4D97-AF65-F5344CB8AC3E}">
        <p14:creationId xmlns:p14="http://schemas.microsoft.com/office/powerpoint/2010/main" val="1402725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03A73D6-AEF6-6B42-A61A-1DAD39490E6B}"/>
              </a:ext>
            </a:extLst>
          </p:cNvPr>
          <p:cNvGrpSpPr/>
          <p:nvPr/>
        </p:nvGrpSpPr>
        <p:grpSpPr>
          <a:xfrm>
            <a:off x="1586576" y="2333765"/>
            <a:ext cx="9018847" cy="2190469"/>
            <a:chOff x="4975044" y="1796142"/>
            <a:chExt cx="6950356" cy="4800601"/>
          </a:xfrm>
        </p:grpSpPr>
        <p:sp>
          <p:nvSpPr>
            <p:cNvPr id="6" name="Rectangle 5">
              <a:extLst>
                <a:ext uri="{FF2B5EF4-FFF2-40B4-BE49-F238E27FC236}">
                  <a16:creationId xmlns:a16="http://schemas.microsoft.com/office/drawing/2014/main" id="{86BD9F44-5767-D046-905F-504FB1E47AA8}"/>
                </a:ext>
              </a:extLst>
            </p:cNvPr>
            <p:cNvSpPr/>
            <p:nvPr/>
          </p:nvSpPr>
          <p:spPr bwMode="auto">
            <a:xfrm>
              <a:off x="4975044" y="1796142"/>
              <a:ext cx="6950356" cy="4800601"/>
            </a:xfrm>
            <a:prstGeom prst="rect">
              <a:avLst/>
            </a:prstGeom>
            <a:gradFill flip="none" rotWithShape="1">
              <a:gsLst>
                <a:gs pos="0">
                  <a:srgbClr val="17687B"/>
                </a:gs>
                <a:gs pos="50000">
                  <a:srgbClr val="67BEE8"/>
                </a:gs>
                <a:gs pos="100000">
                  <a:srgbClr val="007698"/>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914598">
                <a:defRPr/>
              </a:pPr>
              <a:endParaRPr lang="en-US" sz="1867" dirty="0">
                <a:solidFill>
                  <a:srgbClr val="000000"/>
                </a:solidFill>
                <a:latin typeface="IBM Plex Sans" charset="0"/>
                <a:ea typeface="IBM Plex Sans" charset="0"/>
                <a:cs typeface="IBM Plex Sans" charset="0"/>
                <a:sym typeface="Arial"/>
              </a:endParaRPr>
            </a:p>
          </p:txBody>
        </p:sp>
        <p:sp>
          <p:nvSpPr>
            <p:cNvPr id="7" name="Rectangle 6">
              <a:extLst>
                <a:ext uri="{FF2B5EF4-FFF2-40B4-BE49-F238E27FC236}">
                  <a16:creationId xmlns:a16="http://schemas.microsoft.com/office/drawing/2014/main" id="{DCDE5193-DB25-0348-8185-E1A9A1689530}"/>
                </a:ext>
              </a:extLst>
            </p:cNvPr>
            <p:cNvSpPr/>
            <p:nvPr/>
          </p:nvSpPr>
          <p:spPr>
            <a:xfrm>
              <a:off x="5113003" y="2274063"/>
              <a:ext cx="6812397" cy="3844756"/>
            </a:xfrm>
            <a:prstGeom prst="rect">
              <a:avLst/>
            </a:prstGeom>
          </p:spPr>
          <p:txBody>
            <a:bodyPr wrap="square">
              <a:spAutoFit/>
            </a:bodyPr>
            <a:lstStyle/>
            <a:p>
              <a:pPr algn="ctr"/>
              <a:r>
                <a:rPr lang="en-US" sz="3600" dirty="0">
                  <a:solidFill>
                    <a:schemeClr val="bg1"/>
                  </a:solidFill>
                  <a:latin typeface="Calibri" panose="020F0502020204030204" pitchFamily="34" charset="0"/>
                  <a:ea typeface="IBM Plex Sans" charset="0"/>
                  <a:cs typeface="Calibri" panose="020F0502020204030204" pitchFamily="34" charset="0"/>
                </a:rPr>
                <a:t>REDIS Data Structures</a:t>
              </a:r>
            </a:p>
            <a:p>
              <a:pPr algn="ctr"/>
              <a:endParaRPr lang="en-US" sz="3600" dirty="0">
                <a:solidFill>
                  <a:schemeClr val="bg1"/>
                </a:solidFill>
                <a:latin typeface="Calibri" panose="020F0502020204030204" pitchFamily="34" charset="0"/>
                <a:ea typeface="IBM Plex Sans" charset="0"/>
                <a:cs typeface="Calibri" panose="020F0502020204030204" pitchFamily="34" charset="0"/>
              </a:endParaRPr>
            </a:p>
            <a:p>
              <a:pPr algn="ctr"/>
              <a:r>
                <a:rPr lang="en-US" sz="3600" dirty="0">
                  <a:solidFill>
                    <a:schemeClr val="bg1"/>
                  </a:solidFill>
                  <a:latin typeface="Calibri" panose="020F0502020204030204" pitchFamily="34" charset="0"/>
                  <a:ea typeface="IBM Plex Sans" charset="0"/>
                  <a:cs typeface="Calibri" panose="020F0502020204030204" pitchFamily="34" charset="0"/>
                </a:rPr>
                <a:t>Sorted Set</a:t>
              </a:r>
            </a:p>
          </p:txBody>
        </p:sp>
      </p:grpSp>
      <p:pic>
        <p:nvPicPr>
          <p:cNvPr id="10" name="Picture 9">
            <a:extLst>
              <a:ext uri="{FF2B5EF4-FFF2-40B4-BE49-F238E27FC236}">
                <a16:creationId xmlns:a16="http://schemas.microsoft.com/office/drawing/2014/main" id="{08D98B26-37CB-A145-BD69-9F021B3B50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7250" y="5099971"/>
            <a:ext cx="1824151" cy="742734"/>
          </a:xfrm>
          <a:prstGeom prst="rect">
            <a:avLst/>
          </a:prstGeom>
        </p:spPr>
      </p:pic>
      <p:sp>
        <p:nvSpPr>
          <p:cNvPr id="2" name="Slide Number Placeholder 1">
            <a:extLst>
              <a:ext uri="{FF2B5EF4-FFF2-40B4-BE49-F238E27FC236}">
                <a16:creationId xmlns:a16="http://schemas.microsoft.com/office/drawing/2014/main" id="{47425758-0C08-CD41-B04E-30967D4AAABB}"/>
              </a:ext>
            </a:extLst>
          </p:cNvPr>
          <p:cNvSpPr>
            <a:spLocks noGrp="1"/>
          </p:cNvSpPr>
          <p:nvPr>
            <p:ph type="sldNum" sz="quarter" idx="12"/>
          </p:nvPr>
        </p:nvSpPr>
        <p:spPr/>
        <p:txBody>
          <a:bodyPr/>
          <a:lstStyle/>
          <a:p>
            <a:fld id="{30E048A5-8DD6-994D-BB65-E81D2E1286B5}" type="slidenum">
              <a:rPr lang="en-US" smtClean="0"/>
              <a:t>53</a:t>
            </a:fld>
            <a:endParaRPr lang="en-US"/>
          </a:p>
        </p:txBody>
      </p:sp>
    </p:spTree>
    <p:extLst>
      <p:ext uri="{BB962C8B-B14F-4D97-AF65-F5344CB8AC3E}">
        <p14:creationId xmlns:p14="http://schemas.microsoft.com/office/powerpoint/2010/main" val="2958137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normAutofit fontScale="90000"/>
          </a:bodyPr>
          <a:lstStyle/>
          <a:p>
            <a:r>
              <a:rPr lang="en-US" dirty="0"/>
              <a:t>Sorted Set</a:t>
            </a:r>
          </a:p>
        </p:txBody>
      </p:sp>
      <p:sp>
        <p:nvSpPr>
          <p:cNvPr id="3" name="Content Placeholder 2"/>
          <p:cNvSpPr>
            <a:spLocks noGrp="1"/>
          </p:cNvSpPr>
          <p:nvPr>
            <p:ph idx="1"/>
          </p:nvPr>
        </p:nvSpPr>
        <p:spPr>
          <a:xfrm>
            <a:off x="388031" y="1001166"/>
            <a:ext cx="7063598" cy="5189772"/>
          </a:xfrm>
          <a:prstGeom prst="rect">
            <a:avLst/>
          </a:prstGeom>
        </p:spPr>
        <p:txBody>
          <a:bodyPr>
            <a:normAutofit/>
          </a:bodyPr>
          <a:lstStyle/>
          <a:p>
            <a:r>
              <a:rPr lang="en-US" sz="2400" dirty="0"/>
              <a:t>Since sets are unsorted, they can pose problems for some projects</a:t>
            </a:r>
          </a:p>
          <a:p>
            <a:r>
              <a:rPr lang="en-US" sz="2400" dirty="0"/>
              <a:t>Sorted Sets were created to solve that issue</a:t>
            </a:r>
          </a:p>
          <a:p>
            <a:r>
              <a:rPr lang="en-US" sz="2400" dirty="0"/>
              <a:t>Every member is associated with a “score”</a:t>
            </a:r>
          </a:p>
          <a:p>
            <a:r>
              <a:rPr lang="en-US" sz="2400" dirty="0"/>
              <a:t>Can access data very quickly</a:t>
            </a:r>
          </a:p>
          <a:p>
            <a:r>
              <a:rPr lang="en-US" sz="2400" dirty="0"/>
              <a:t>Like sets, elements may only appear once</a:t>
            </a:r>
          </a:p>
        </p:txBody>
      </p:sp>
      <p:sp>
        <p:nvSpPr>
          <p:cNvPr id="4" name="Slide Number Placeholder 3">
            <a:extLst>
              <a:ext uri="{FF2B5EF4-FFF2-40B4-BE49-F238E27FC236}">
                <a16:creationId xmlns:a16="http://schemas.microsoft.com/office/drawing/2014/main" id="{26E55686-4DA2-B442-B6A4-88F523A13A20}"/>
              </a:ext>
            </a:extLst>
          </p:cNvPr>
          <p:cNvSpPr>
            <a:spLocks noGrp="1"/>
          </p:cNvSpPr>
          <p:nvPr>
            <p:ph type="sldNum" sz="quarter" idx="12"/>
          </p:nvPr>
        </p:nvSpPr>
        <p:spPr bwMode="gray">
          <a:prstGeom prst="rect">
            <a:avLst/>
          </a:prstGeom>
        </p:spPr>
        <p:txBody>
          <a:bodyPr anchor="ctr">
            <a:normAutofit/>
          </a:bodyPr>
          <a:lstStyle/>
          <a:p>
            <a:pPr marL="0" marR="0" lvl="0" indent="0" defTabSz="457200" rtl="0" eaLnBrk="1" fontAlgn="auto" latinLnBrk="0" hangingPunct="1">
              <a:lnSpc>
                <a:spcPct val="90000"/>
              </a:lnSpc>
              <a:spcBef>
                <a:spcPts val="0"/>
              </a:spcBef>
              <a:spcAft>
                <a:spcPts val="600"/>
              </a:spcAft>
              <a:buClrTx/>
              <a:buSzTx/>
              <a:buFontTx/>
              <a:buNone/>
              <a:tabLst/>
              <a:defRPr/>
            </a:pPr>
            <a:fld id="{6D22F896-40B5-4ADD-8801-0D06FADFA095}" type="slidenum">
              <a:rPr kumimoji="0" lang="en-US" sz="1900" b="0" i="0" u="none" strike="noStrike" kern="1200" cap="none" spc="0" normalizeH="0" baseline="0" noProof="0" smtClean="0">
                <a:ln>
                  <a:noFill/>
                </a:ln>
                <a:effectLst/>
                <a:uLnTx/>
                <a:uFillTx/>
              </a:rPr>
              <a:pPr marL="0" marR="0" lvl="0" indent="0" defTabSz="457200" rtl="0" eaLnBrk="1" fontAlgn="auto" latinLnBrk="0" hangingPunct="1">
                <a:lnSpc>
                  <a:spcPct val="90000"/>
                </a:lnSpc>
                <a:spcBef>
                  <a:spcPts val="0"/>
                </a:spcBef>
                <a:spcAft>
                  <a:spcPts val="600"/>
                </a:spcAft>
                <a:buClrTx/>
                <a:buSzTx/>
                <a:buFontTx/>
                <a:buNone/>
                <a:tabLst/>
                <a:defRPr/>
              </a:pPr>
              <a:t>54</a:t>
            </a:fld>
            <a:endParaRPr lang="en-US" sz="1900"/>
          </a:p>
        </p:txBody>
      </p:sp>
      <p:pic>
        <p:nvPicPr>
          <p:cNvPr id="8" name="Graphic 7">
            <a:extLst>
              <a:ext uri="{FF2B5EF4-FFF2-40B4-BE49-F238E27FC236}">
                <a16:creationId xmlns:a16="http://schemas.microsoft.com/office/drawing/2014/main" id="{5982307F-A337-5440-A9BD-DD0A62A30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685" y="3956292"/>
            <a:ext cx="3533145" cy="2634887"/>
          </a:xfrm>
          <a:prstGeom prst="rect">
            <a:avLst/>
          </a:prstGeom>
        </p:spPr>
      </p:pic>
      <p:sp>
        <p:nvSpPr>
          <p:cNvPr id="6" name="Content Placeholder 2">
            <a:extLst>
              <a:ext uri="{FF2B5EF4-FFF2-40B4-BE49-F238E27FC236}">
                <a16:creationId xmlns:a16="http://schemas.microsoft.com/office/drawing/2014/main" id="{94BD210B-DCA8-DE40-B51F-63AD2D062FA7}"/>
              </a:ext>
            </a:extLst>
          </p:cNvPr>
          <p:cNvSpPr txBox="1">
            <a:spLocks/>
          </p:cNvSpPr>
          <p:nvPr/>
        </p:nvSpPr>
        <p:spPr>
          <a:xfrm>
            <a:off x="5057649" y="4864139"/>
            <a:ext cx="3364467" cy="186478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50000"/>
              </a:lnSpc>
              <a:spcBef>
                <a:spcPts val="0"/>
              </a:spcBef>
            </a:pPr>
            <a:r>
              <a:rPr lang="en-US" sz="2400" dirty="0"/>
              <a:t>Score is required</a:t>
            </a:r>
          </a:p>
          <a:p>
            <a:pPr marL="0">
              <a:lnSpc>
                <a:spcPct val="150000"/>
              </a:lnSpc>
              <a:spcBef>
                <a:spcPts val="0"/>
              </a:spcBef>
            </a:pPr>
            <a:r>
              <a:rPr lang="en-US" sz="2400" dirty="0"/>
              <a:t>Must be a float / number</a:t>
            </a:r>
          </a:p>
          <a:p>
            <a:pPr marL="0">
              <a:lnSpc>
                <a:spcPct val="150000"/>
              </a:lnSpc>
              <a:spcBef>
                <a:spcPts val="0"/>
              </a:spcBef>
            </a:pPr>
            <a:r>
              <a:rPr lang="en-US" sz="2400" dirty="0"/>
              <a:t>Score of 500 = 500.0</a:t>
            </a:r>
          </a:p>
          <a:p>
            <a:pPr marL="0">
              <a:lnSpc>
                <a:spcPct val="150000"/>
              </a:lnSpc>
              <a:spcBef>
                <a:spcPts val="0"/>
              </a:spcBef>
            </a:pPr>
            <a:r>
              <a:rPr lang="en-US" sz="2400" dirty="0"/>
              <a:t>Score is NOT unique</a:t>
            </a:r>
          </a:p>
          <a:p>
            <a:endParaRPr lang="en-US" dirty="0"/>
          </a:p>
        </p:txBody>
      </p:sp>
      <p:sp>
        <p:nvSpPr>
          <p:cNvPr id="7" name="Content Placeholder 2">
            <a:extLst>
              <a:ext uri="{FF2B5EF4-FFF2-40B4-BE49-F238E27FC236}">
                <a16:creationId xmlns:a16="http://schemas.microsoft.com/office/drawing/2014/main" id="{6D500811-1E44-0B45-B7CD-646C32D73442}"/>
              </a:ext>
            </a:extLst>
          </p:cNvPr>
          <p:cNvSpPr txBox="1">
            <a:spLocks/>
          </p:cNvSpPr>
          <p:nvPr/>
        </p:nvSpPr>
        <p:spPr>
          <a:xfrm>
            <a:off x="10240804" y="1840754"/>
            <a:ext cx="777828" cy="365125"/>
          </a:xfrm>
          <a:prstGeom prst="rect">
            <a:avLst/>
          </a:prstGeom>
          <a:ln>
            <a:noFill/>
          </a:ln>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0070C0"/>
                </a:solidFill>
              </a:rPr>
              <a:t>Fruits</a:t>
            </a:r>
          </a:p>
        </p:txBody>
      </p:sp>
      <p:sp>
        <p:nvSpPr>
          <p:cNvPr id="9" name="Content Placeholder 2">
            <a:extLst>
              <a:ext uri="{FF2B5EF4-FFF2-40B4-BE49-F238E27FC236}">
                <a16:creationId xmlns:a16="http://schemas.microsoft.com/office/drawing/2014/main" id="{E2334FC1-59D5-8447-B8B3-7D9B979B3BC6}"/>
              </a:ext>
            </a:extLst>
          </p:cNvPr>
          <p:cNvSpPr txBox="1">
            <a:spLocks/>
          </p:cNvSpPr>
          <p:nvPr/>
        </p:nvSpPr>
        <p:spPr>
          <a:xfrm>
            <a:off x="6705600" y="1620090"/>
            <a:ext cx="4886318" cy="2995070"/>
          </a:xfrm>
          <a:prstGeom prst="rect">
            <a:avLst/>
          </a:prstGeom>
          <a:ln>
            <a:solidFill>
              <a:schemeClr val="accent5">
                <a:lumMod val="40000"/>
                <a:lumOff val="6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p:txBody>
      </p:sp>
      <p:sp>
        <p:nvSpPr>
          <p:cNvPr id="10" name="Content Placeholder 2">
            <a:extLst>
              <a:ext uri="{FF2B5EF4-FFF2-40B4-BE49-F238E27FC236}">
                <a16:creationId xmlns:a16="http://schemas.microsoft.com/office/drawing/2014/main" id="{FF7473DA-0B0C-C344-84CB-321DB160BBFA}"/>
              </a:ext>
            </a:extLst>
          </p:cNvPr>
          <p:cNvSpPr txBox="1">
            <a:spLocks/>
          </p:cNvSpPr>
          <p:nvPr/>
        </p:nvSpPr>
        <p:spPr>
          <a:xfrm>
            <a:off x="8922925" y="811702"/>
            <a:ext cx="777828" cy="365125"/>
          </a:xfrm>
          <a:prstGeom prst="rect">
            <a:avLst/>
          </a:prstGeom>
          <a:ln>
            <a:no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Key</a:t>
            </a:r>
          </a:p>
        </p:txBody>
      </p:sp>
      <p:sp>
        <p:nvSpPr>
          <p:cNvPr id="11" name="Content Placeholder 2">
            <a:extLst>
              <a:ext uri="{FF2B5EF4-FFF2-40B4-BE49-F238E27FC236}">
                <a16:creationId xmlns:a16="http://schemas.microsoft.com/office/drawing/2014/main" id="{08AD8A4A-9DE2-3043-864E-E2056D4670E8}"/>
              </a:ext>
            </a:extLst>
          </p:cNvPr>
          <p:cNvSpPr txBox="1">
            <a:spLocks/>
          </p:cNvSpPr>
          <p:nvPr/>
        </p:nvSpPr>
        <p:spPr>
          <a:xfrm>
            <a:off x="9059087" y="5332357"/>
            <a:ext cx="777828" cy="365125"/>
          </a:xfrm>
          <a:prstGeom prst="rect">
            <a:avLst/>
          </a:prstGeom>
          <a:ln>
            <a:noFill/>
          </a:ln>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Value</a:t>
            </a:r>
          </a:p>
        </p:txBody>
      </p:sp>
      <p:cxnSp>
        <p:nvCxnSpPr>
          <p:cNvPr id="12" name="Straight Arrow Connector 11">
            <a:extLst>
              <a:ext uri="{FF2B5EF4-FFF2-40B4-BE49-F238E27FC236}">
                <a16:creationId xmlns:a16="http://schemas.microsoft.com/office/drawing/2014/main" id="{C0F78D15-E161-944A-880E-001BCB2A5D83}"/>
              </a:ext>
            </a:extLst>
          </p:cNvPr>
          <p:cNvCxnSpPr>
            <a:cxnSpLocks/>
          </p:cNvCxnSpPr>
          <p:nvPr/>
        </p:nvCxnSpPr>
        <p:spPr>
          <a:xfrm flipH="1">
            <a:off x="8688794" y="1171740"/>
            <a:ext cx="462013" cy="67741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3" name="Straight Arrow Connector 12">
            <a:extLst>
              <a:ext uri="{FF2B5EF4-FFF2-40B4-BE49-F238E27FC236}">
                <a16:creationId xmlns:a16="http://schemas.microsoft.com/office/drawing/2014/main" id="{22D22495-5A9F-7D44-9A46-ECDEB8B66C3A}"/>
              </a:ext>
            </a:extLst>
          </p:cNvPr>
          <p:cNvCxnSpPr>
            <a:cxnSpLocks/>
            <a:stCxn id="10" idx="2"/>
          </p:cNvCxnSpPr>
          <p:nvPr/>
        </p:nvCxnSpPr>
        <p:spPr>
          <a:xfrm>
            <a:off x="9311839" y="1176827"/>
            <a:ext cx="928965" cy="66463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a:extLst>
              <a:ext uri="{FF2B5EF4-FFF2-40B4-BE49-F238E27FC236}">
                <a16:creationId xmlns:a16="http://schemas.microsoft.com/office/drawing/2014/main" id="{54A06BB4-74B2-4A49-A4D9-AB930759DE3D}"/>
              </a:ext>
            </a:extLst>
          </p:cNvPr>
          <p:cNvCxnSpPr>
            <a:cxnSpLocks/>
          </p:cNvCxnSpPr>
          <p:nvPr/>
        </p:nvCxnSpPr>
        <p:spPr>
          <a:xfrm flipH="1" flipV="1">
            <a:off x="8953657" y="4409302"/>
            <a:ext cx="298808" cy="80664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Straight Arrow Connector 14">
            <a:extLst>
              <a:ext uri="{FF2B5EF4-FFF2-40B4-BE49-F238E27FC236}">
                <a16:creationId xmlns:a16="http://schemas.microsoft.com/office/drawing/2014/main" id="{A04A850A-20CF-0C4D-AFB1-6D6393EEB2BA}"/>
              </a:ext>
            </a:extLst>
          </p:cNvPr>
          <p:cNvCxnSpPr>
            <a:cxnSpLocks/>
          </p:cNvCxnSpPr>
          <p:nvPr/>
        </p:nvCxnSpPr>
        <p:spPr>
          <a:xfrm flipV="1">
            <a:off x="9612298" y="4160772"/>
            <a:ext cx="563094" cy="11195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nvGrpSpPr>
          <p:cNvPr id="16" name="Group 15">
            <a:extLst>
              <a:ext uri="{FF2B5EF4-FFF2-40B4-BE49-F238E27FC236}">
                <a16:creationId xmlns:a16="http://schemas.microsoft.com/office/drawing/2014/main" id="{4F4793D0-05A6-CE4C-A3B6-DD88E916B8B5}"/>
              </a:ext>
            </a:extLst>
          </p:cNvPr>
          <p:cNvGrpSpPr/>
          <p:nvPr/>
        </p:nvGrpSpPr>
        <p:grpSpPr>
          <a:xfrm>
            <a:off x="6841067" y="2227025"/>
            <a:ext cx="2802715" cy="2236873"/>
            <a:chOff x="4094084" y="4450251"/>
            <a:chExt cx="2802715" cy="2236873"/>
          </a:xfrm>
        </p:grpSpPr>
        <p:sp>
          <p:nvSpPr>
            <p:cNvPr id="17" name="Oval 16">
              <a:extLst>
                <a:ext uri="{FF2B5EF4-FFF2-40B4-BE49-F238E27FC236}">
                  <a16:creationId xmlns:a16="http://schemas.microsoft.com/office/drawing/2014/main" id="{681ED061-1A3C-224A-82D6-A734804044CD}"/>
                </a:ext>
              </a:extLst>
            </p:cNvPr>
            <p:cNvSpPr/>
            <p:nvPr/>
          </p:nvSpPr>
          <p:spPr>
            <a:xfrm>
              <a:off x="4094084" y="4450251"/>
              <a:ext cx="2727075" cy="223687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4DD53F6-8631-BE4B-BFB8-BF25DD002595}"/>
                </a:ext>
              </a:extLst>
            </p:cNvPr>
            <p:cNvSpPr/>
            <p:nvPr/>
          </p:nvSpPr>
          <p:spPr>
            <a:xfrm>
              <a:off x="5699099" y="5426768"/>
              <a:ext cx="1197700" cy="369332"/>
            </a:xfrm>
            <a:prstGeom prst="rect">
              <a:avLst/>
            </a:prstGeom>
          </p:spPr>
          <p:txBody>
            <a:bodyPr wrap="none">
              <a:spAutoFit/>
            </a:bodyPr>
            <a:lstStyle/>
            <a:p>
              <a:r>
                <a:rPr lang="en-US" dirty="0"/>
                <a:t>SWIFT </a:t>
              </a:r>
              <a:r>
                <a:rPr lang="en-US" dirty="0">
                  <a:solidFill>
                    <a:schemeClr val="accent4">
                      <a:lumMod val="75000"/>
                    </a:schemeClr>
                  </a:solidFill>
                </a:rPr>
                <a:t>(10)</a:t>
              </a:r>
            </a:p>
          </p:txBody>
        </p:sp>
        <p:sp>
          <p:nvSpPr>
            <p:cNvPr id="19" name="Rectangle 18">
              <a:extLst>
                <a:ext uri="{FF2B5EF4-FFF2-40B4-BE49-F238E27FC236}">
                  <a16:creationId xmlns:a16="http://schemas.microsoft.com/office/drawing/2014/main" id="{ECF64FA1-6CBC-1440-86B2-2C0C825A0CA0}"/>
                </a:ext>
              </a:extLst>
            </p:cNvPr>
            <p:cNvSpPr/>
            <p:nvPr/>
          </p:nvSpPr>
          <p:spPr>
            <a:xfrm>
              <a:off x="4220090" y="5698869"/>
              <a:ext cx="1392304" cy="369332"/>
            </a:xfrm>
            <a:prstGeom prst="rect">
              <a:avLst/>
            </a:prstGeom>
          </p:spPr>
          <p:txBody>
            <a:bodyPr wrap="none">
              <a:spAutoFit/>
            </a:bodyPr>
            <a:lstStyle/>
            <a:p>
              <a:r>
                <a:rPr lang="en-US" dirty="0"/>
                <a:t>SELTOS </a:t>
              </a:r>
              <a:r>
                <a:rPr lang="en-US" dirty="0">
                  <a:solidFill>
                    <a:schemeClr val="accent4">
                      <a:lumMod val="75000"/>
                    </a:schemeClr>
                  </a:solidFill>
                </a:rPr>
                <a:t>(100)</a:t>
              </a:r>
            </a:p>
          </p:txBody>
        </p:sp>
        <p:sp>
          <p:nvSpPr>
            <p:cNvPr id="20" name="Rectangle 19">
              <a:extLst>
                <a:ext uri="{FF2B5EF4-FFF2-40B4-BE49-F238E27FC236}">
                  <a16:creationId xmlns:a16="http://schemas.microsoft.com/office/drawing/2014/main" id="{5D4D9FF7-72F9-584C-BD34-A540738CD04D}"/>
                </a:ext>
              </a:extLst>
            </p:cNvPr>
            <p:cNvSpPr/>
            <p:nvPr/>
          </p:nvSpPr>
          <p:spPr>
            <a:xfrm>
              <a:off x="4537207" y="5229612"/>
              <a:ext cx="1134606" cy="369332"/>
            </a:xfrm>
            <a:prstGeom prst="rect">
              <a:avLst/>
            </a:prstGeom>
          </p:spPr>
          <p:txBody>
            <a:bodyPr wrap="none">
              <a:spAutoFit/>
            </a:bodyPr>
            <a:lstStyle/>
            <a:p>
              <a:r>
                <a:rPr lang="en-US" dirty="0"/>
                <a:t>KWID </a:t>
              </a:r>
              <a:r>
                <a:rPr lang="en-US" dirty="0">
                  <a:solidFill>
                    <a:schemeClr val="accent4">
                      <a:lumMod val="75000"/>
                    </a:schemeClr>
                  </a:solidFill>
                </a:rPr>
                <a:t>(50)</a:t>
              </a:r>
            </a:p>
          </p:txBody>
        </p:sp>
        <p:sp>
          <p:nvSpPr>
            <p:cNvPr id="21" name="Rectangle 20">
              <a:extLst>
                <a:ext uri="{FF2B5EF4-FFF2-40B4-BE49-F238E27FC236}">
                  <a16:creationId xmlns:a16="http://schemas.microsoft.com/office/drawing/2014/main" id="{BCE28F2C-FAAC-BC4B-AA51-C8BA6BE83B60}"/>
                </a:ext>
              </a:extLst>
            </p:cNvPr>
            <p:cNvSpPr/>
            <p:nvPr/>
          </p:nvSpPr>
          <p:spPr>
            <a:xfrm>
              <a:off x="4918774" y="6151211"/>
              <a:ext cx="1393330" cy="369332"/>
            </a:xfrm>
            <a:prstGeom prst="rect">
              <a:avLst/>
            </a:prstGeom>
          </p:spPr>
          <p:txBody>
            <a:bodyPr wrap="none">
              <a:spAutoFit/>
            </a:bodyPr>
            <a:lstStyle/>
            <a:p>
              <a:r>
                <a:rPr lang="en-US" dirty="0"/>
                <a:t>INDICA </a:t>
              </a:r>
              <a:r>
                <a:rPr lang="en-US" dirty="0">
                  <a:solidFill>
                    <a:schemeClr val="accent4">
                      <a:lumMod val="75000"/>
                    </a:schemeClr>
                  </a:solidFill>
                </a:rPr>
                <a:t>(400)</a:t>
              </a:r>
            </a:p>
          </p:txBody>
        </p:sp>
        <p:sp>
          <p:nvSpPr>
            <p:cNvPr id="22" name="Rectangle 21">
              <a:extLst>
                <a:ext uri="{FF2B5EF4-FFF2-40B4-BE49-F238E27FC236}">
                  <a16:creationId xmlns:a16="http://schemas.microsoft.com/office/drawing/2014/main" id="{2049C40F-9786-4143-91C5-1BE0716F3FEC}"/>
                </a:ext>
              </a:extLst>
            </p:cNvPr>
            <p:cNvSpPr/>
            <p:nvPr/>
          </p:nvSpPr>
          <p:spPr>
            <a:xfrm>
              <a:off x="4382057" y="4743010"/>
              <a:ext cx="1488677" cy="369332"/>
            </a:xfrm>
            <a:prstGeom prst="rect">
              <a:avLst/>
            </a:prstGeom>
          </p:spPr>
          <p:txBody>
            <a:bodyPr wrap="none">
              <a:spAutoFit/>
            </a:bodyPr>
            <a:lstStyle/>
            <a:p>
              <a:r>
                <a:rPr lang="en-US" dirty="0"/>
                <a:t>INNOVA </a:t>
              </a:r>
              <a:r>
                <a:rPr lang="en-US" dirty="0">
                  <a:solidFill>
                    <a:schemeClr val="accent4">
                      <a:lumMod val="75000"/>
                    </a:schemeClr>
                  </a:solidFill>
                </a:rPr>
                <a:t>(200)</a:t>
              </a:r>
            </a:p>
          </p:txBody>
        </p:sp>
      </p:grpSp>
      <p:sp>
        <p:nvSpPr>
          <p:cNvPr id="23" name="Content Placeholder 2">
            <a:extLst>
              <a:ext uri="{FF2B5EF4-FFF2-40B4-BE49-F238E27FC236}">
                <a16:creationId xmlns:a16="http://schemas.microsoft.com/office/drawing/2014/main" id="{02301BB1-9941-9948-ACBD-1C485595F2F8}"/>
              </a:ext>
            </a:extLst>
          </p:cNvPr>
          <p:cNvSpPr txBox="1">
            <a:spLocks/>
          </p:cNvSpPr>
          <p:nvPr/>
        </p:nvSpPr>
        <p:spPr>
          <a:xfrm>
            <a:off x="8083119" y="1858628"/>
            <a:ext cx="777828" cy="365125"/>
          </a:xfrm>
          <a:prstGeom prst="rect">
            <a:avLst/>
          </a:prstGeom>
          <a:ln>
            <a:no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0070C0"/>
                </a:solidFill>
              </a:rPr>
              <a:t>Cars</a:t>
            </a:r>
          </a:p>
        </p:txBody>
      </p:sp>
      <p:sp>
        <p:nvSpPr>
          <p:cNvPr id="24" name="Oval 23">
            <a:extLst>
              <a:ext uri="{FF2B5EF4-FFF2-40B4-BE49-F238E27FC236}">
                <a16:creationId xmlns:a16="http://schemas.microsoft.com/office/drawing/2014/main" id="{123E5061-6E26-6545-8FAC-442619D93A2C}"/>
              </a:ext>
            </a:extLst>
          </p:cNvPr>
          <p:cNvSpPr/>
          <p:nvPr/>
        </p:nvSpPr>
        <p:spPr>
          <a:xfrm>
            <a:off x="9719421" y="2200741"/>
            <a:ext cx="1839262" cy="175555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365F6B6-B1BE-9747-BB86-1A8ACF89B333}"/>
              </a:ext>
            </a:extLst>
          </p:cNvPr>
          <p:cNvSpPr/>
          <p:nvPr/>
        </p:nvSpPr>
        <p:spPr>
          <a:xfrm>
            <a:off x="10018220" y="2429872"/>
            <a:ext cx="1412310" cy="369332"/>
          </a:xfrm>
          <a:prstGeom prst="rect">
            <a:avLst/>
          </a:prstGeom>
        </p:spPr>
        <p:txBody>
          <a:bodyPr wrap="none">
            <a:spAutoFit/>
          </a:bodyPr>
          <a:lstStyle/>
          <a:p>
            <a:r>
              <a:rPr lang="en-US" dirty="0"/>
              <a:t>Orange </a:t>
            </a:r>
            <a:r>
              <a:rPr lang="en-US" dirty="0">
                <a:solidFill>
                  <a:schemeClr val="accent4">
                    <a:lumMod val="75000"/>
                  </a:schemeClr>
                </a:solidFill>
              </a:rPr>
              <a:t>(100)</a:t>
            </a:r>
          </a:p>
        </p:txBody>
      </p:sp>
      <p:sp>
        <p:nvSpPr>
          <p:cNvPr id="26" name="Rectangle 25">
            <a:extLst>
              <a:ext uri="{FF2B5EF4-FFF2-40B4-BE49-F238E27FC236}">
                <a16:creationId xmlns:a16="http://schemas.microsoft.com/office/drawing/2014/main" id="{C82CCE54-6AE7-844E-9739-EBDEA6AB93BB}"/>
              </a:ext>
            </a:extLst>
          </p:cNvPr>
          <p:cNvSpPr/>
          <p:nvPr/>
        </p:nvSpPr>
        <p:spPr>
          <a:xfrm>
            <a:off x="9930786" y="2886630"/>
            <a:ext cx="1388522" cy="369332"/>
          </a:xfrm>
          <a:prstGeom prst="rect">
            <a:avLst/>
          </a:prstGeom>
        </p:spPr>
        <p:txBody>
          <a:bodyPr wrap="none">
            <a:spAutoFit/>
          </a:bodyPr>
          <a:lstStyle/>
          <a:p>
            <a:r>
              <a:rPr lang="en-US" dirty="0"/>
              <a:t>Mango </a:t>
            </a:r>
            <a:r>
              <a:rPr lang="en-US" dirty="0">
                <a:solidFill>
                  <a:schemeClr val="accent4">
                    <a:lumMod val="75000"/>
                  </a:schemeClr>
                </a:solidFill>
              </a:rPr>
              <a:t>(500)</a:t>
            </a:r>
          </a:p>
        </p:txBody>
      </p:sp>
      <p:sp>
        <p:nvSpPr>
          <p:cNvPr id="27" name="Rectangle 26">
            <a:extLst>
              <a:ext uri="{FF2B5EF4-FFF2-40B4-BE49-F238E27FC236}">
                <a16:creationId xmlns:a16="http://schemas.microsoft.com/office/drawing/2014/main" id="{24E09D27-E9BE-B84C-A421-2614FAACEB34}"/>
              </a:ext>
            </a:extLst>
          </p:cNvPr>
          <p:cNvSpPr/>
          <p:nvPr/>
        </p:nvSpPr>
        <p:spPr>
          <a:xfrm>
            <a:off x="10186599" y="3345461"/>
            <a:ext cx="1274708" cy="369332"/>
          </a:xfrm>
          <a:prstGeom prst="rect">
            <a:avLst/>
          </a:prstGeom>
        </p:spPr>
        <p:txBody>
          <a:bodyPr wrap="none">
            <a:spAutoFit/>
          </a:bodyPr>
          <a:lstStyle/>
          <a:p>
            <a:r>
              <a:rPr lang="en-US" dirty="0"/>
              <a:t>Apple </a:t>
            </a:r>
            <a:r>
              <a:rPr lang="en-US" dirty="0">
                <a:solidFill>
                  <a:schemeClr val="accent4">
                    <a:lumMod val="75000"/>
                  </a:schemeClr>
                </a:solidFill>
              </a:rPr>
              <a:t>(250)</a:t>
            </a:r>
          </a:p>
        </p:txBody>
      </p:sp>
    </p:spTree>
    <p:extLst>
      <p:ext uri="{BB962C8B-B14F-4D97-AF65-F5344CB8AC3E}">
        <p14:creationId xmlns:p14="http://schemas.microsoft.com/office/powerpoint/2010/main" val="3880629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Sorted Set</a:t>
            </a:r>
          </a:p>
        </p:txBody>
      </p:sp>
      <p:sp>
        <p:nvSpPr>
          <p:cNvPr id="3" name="Content Placeholder 2"/>
          <p:cNvSpPr>
            <a:spLocks noGrp="1"/>
          </p:cNvSpPr>
          <p:nvPr>
            <p:ph idx="1"/>
          </p:nvPr>
        </p:nvSpPr>
        <p:spPr>
          <a:xfrm>
            <a:off x="274264" y="1688322"/>
            <a:ext cx="6011966" cy="2673816"/>
          </a:xfrm>
        </p:spPr>
        <p:txBody>
          <a:bodyPr>
            <a:normAutofit/>
          </a:bodyPr>
          <a:lstStyle/>
          <a:p>
            <a:pPr marL="0" indent="0">
              <a:buNone/>
            </a:pPr>
            <a:r>
              <a:rPr lang="en-US" sz="2400" b="1" dirty="0"/>
              <a:t>ZADD</a:t>
            </a:r>
          </a:p>
          <a:p>
            <a:pPr marL="0" indent="0">
              <a:buFont typeface="Wingdings 3" charset="2"/>
              <a:buNone/>
            </a:pPr>
            <a:r>
              <a:rPr lang="en-US" sz="2400" dirty="0"/>
              <a:t>Adds given values to a sorted set</a:t>
            </a:r>
          </a:p>
          <a:p>
            <a:pPr marL="0" indent="0">
              <a:buNone/>
            </a:pPr>
            <a:endParaRPr lang="en-US" sz="2400" b="1" dirty="0"/>
          </a:p>
          <a:p>
            <a:pPr marL="0" indent="0">
              <a:buNone/>
            </a:pPr>
            <a:r>
              <a:rPr lang="en-US" sz="2400" b="1" dirty="0"/>
              <a:t>ZREM</a:t>
            </a:r>
          </a:p>
          <a:p>
            <a:pPr marL="0" indent="0">
              <a:buNone/>
            </a:pPr>
            <a:r>
              <a:rPr lang="en-US" sz="2400" dirty="0"/>
              <a:t>Removes values from a sorted set</a:t>
            </a:r>
          </a:p>
        </p:txBody>
      </p:sp>
      <p:sp>
        <p:nvSpPr>
          <p:cNvPr id="4" name="Slide Number Placeholder 3">
            <a:extLst>
              <a:ext uri="{FF2B5EF4-FFF2-40B4-BE49-F238E27FC236}">
                <a16:creationId xmlns:a16="http://schemas.microsoft.com/office/drawing/2014/main" id="{08D84595-BB7F-D942-B1DC-FB97100AA87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lang="en-US" dirty="0"/>
          </a:p>
        </p:txBody>
      </p:sp>
      <p:sp>
        <p:nvSpPr>
          <p:cNvPr id="5" name="Rectangle 4">
            <a:extLst>
              <a:ext uri="{FF2B5EF4-FFF2-40B4-BE49-F238E27FC236}">
                <a16:creationId xmlns:a16="http://schemas.microsoft.com/office/drawing/2014/main" id="{7A56EB99-95C6-8B48-A99F-E3DC32FF22AF}"/>
              </a:ext>
            </a:extLst>
          </p:cNvPr>
          <p:cNvSpPr/>
          <p:nvPr/>
        </p:nvSpPr>
        <p:spPr>
          <a:xfrm>
            <a:off x="194872" y="852236"/>
            <a:ext cx="4303550" cy="584775"/>
          </a:xfrm>
          <a:prstGeom prst="rect">
            <a:avLst/>
          </a:prstGeom>
        </p:spPr>
        <p:txBody>
          <a:bodyPr wrap="none">
            <a:spAutoFit/>
          </a:bodyPr>
          <a:lstStyle/>
          <a:p>
            <a:r>
              <a:rPr lang="en-US" sz="3200" dirty="0">
                <a:solidFill>
                  <a:schemeClr val="accent1">
                    <a:lumMod val="75000"/>
                  </a:schemeClr>
                </a:solidFill>
              </a:rPr>
              <a:t>Add &amp; Remove elements</a:t>
            </a:r>
          </a:p>
        </p:txBody>
      </p:sp>
      <p:sp>
        <p:nvSpPr>
          <p:cNvPr id="8" name="Content Placeholder 2">
            <a:extLst>
              <a:ext uri="{FF2B5EF4-FFF2-40B4-BE49-F238E27FC236}">
                <a16:creationId xmlns:a16="http://schemas.microsoft.com/office/drawing/2014/main" id="{F09E9338-DDDE-B346-819F-BE128BC125B3}"/>
              </a:ext>
            </a:extLst>
          </p:cNvPr>
          <p:cNvSpPr txBox="1">
            <a:spLocks/>
          </p:cNvSpPr>
          <p:nvPr/>
        </p:nvSpPr>
        <p:spPr>
          <a:xfrm>
            <a:off x="6286230" y="852235"/>
            <a:ext cx="5631506" cy="5869239"/>
          </a:xfrm>
          <a:prstGeom prst="rect">
            <a:avLst/>
          </a:prstGeom>
          <a:ln>
            <a:solidFill>
              <a:schemeClr val="accent5">
                <a:lumMod val="40000"/>
                <a:lumOff val="60000"/>
              </a:schemeClr>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2">
                    <a:lumMod val="75000"/>
                  </a:schemeClr>
                </a:solidFill>
              </a:rPr>
              <a:t>carmakers : </a:t>
            </a:r>
          </a:p>
          <a:p>
            <a:pPr marL="0" indent="0">
              <a:buNone/>
            </a:pPr>
            <a:r>
              <a:rPr lang="en-US" sz="2400" dirty="0">
                <a:solidFill>
                  <a:schemeClr val="bg2">
                    <a:lumMod val="75000"/>
                  </a:schemeClr>
                </a:solidFill>
              </a:rPr>
              <a:t>	100 “TATA”</a:t>
            </a:r>
          </a:p>
          <a:p>
            <a:pPr marL="0" indent="0">
              <a:buNone/>
            </a:pPr>
            <a:r>
              <a:rPr lang="en-US" sz="2400" dirty="0">
                <a:solidFill>
                  <a:schemeClr val="bg2">
                    <a:lumMod val="75000"/>
                  </a:schemeClr>
                </a:solidFill>
              </a:rPr>
              <a:t>	300 ”Maruti”</a:t>
            </a:r>
          </a:p>
          <a:p>
            <a:pPr marL="0" indent="0">
              <a:buFont typeface="Arial" panose="020B0604020202020204" pitchFamily="34" charset="0"/>
              <a:buNone/>
            </a:pPr>
            <a:endParaRPr lang="en-US" sz="2400" dirty="0"/>
          </a:p>
          <a:p>
            <a:pPr marL="0" indent="0">
              <a:buNone/>
            </a:pPr>
            <a:r>
              <a:rPr lang="en-US" sz="2400" b="1" dirty="0"/>
              <a:t>ZADD carmakers </a:t>
            </a:r>
            <a:r>
              <a:rPr lang="en-US" sz="2400" dirty="0">
                <a:solidFill>
                  <a:schemeClr val="bg1">
                    <a:lumMod val="75000"/>
                  </a:schemeClr>
                </a:solidFill>
              </a:rPr>
              <a:t>200</a:t>
            </a:r>
            <a:r>
              <a:rPr lang="en-US" sz="2400" b="1" dirty="0"/>
              <a:t> “</a:t>
            </a:r>
            <a:r>
              <a:rPr lang="en-US" sz="2400" dirty="0">
                <a:solidFill>
                  <a:schemeClr val="bg2">
                    <a:lumMod val="75000"/>
                  </a:schemeClr>
                </a:solidFill>
              </a:rPr>
              <a:t>Toyota</a:t>
            </a:r>
            <a:r>
              <a:rPr lang="en-US" sz="2400" b="1" dirty="0"/>
              <a:t>” </a:t>
            </a:r>
          </a:p>
          <a:p>
            <a:pPr marL="0" indent="0">
              <a:buNone/>
            </a:pPr>
            <a:r>
              <a:rPr lang="en-US" sz="2400" b="1" dirty="0">
                <a:solidFill>
                  <a:schemeClr val="bg2">
                    <a:lumMod val="75000"/>
                  </a:schemeClr>
                </a:solidFill>
              </a:rPr>
              <a:t>carmakers : </a:t>
            </a:r>
          </a:p>
          <a:p>
            <a:pPr marL="0" indent="0">
              <a:buNone/>
            </a:pPr>
            <a:r>
              <a:rPr lang="en-US" sz="2400" dirty="0">
                <a:solidFill>
                  <a:schemeClr val="bg2">
                    <a:lumMod val="75000"/>
                  </a:schemeClr>
                </a:solidFill>
              </a:rPr>
              <a:t>	100 “TATA”</a:t>
            </a:r>
          </a:p>
          <a:p>
            <a:pPr marL="0" indent="0">
              <a:buNone/>
            </a:pPr>
            <a:r>
              <a:rPr lang="en-US" sz="2400" dirty="0">
                <a:solidFill>
                  <a:schemeClr val="bg2">
                    <a:lumMod val="75000"/>
                  </a:schemeClr>
                </a:solidFill>
              </a:rPr>
              <a:t>	200 ” Toyota”</a:t>
            </a:r>
          </a:p>
          <a:p>
            <a:pPr marL="0" indent="0">
              <a:buNone/>
            </a:pPr>
            <a:r>
              <a:rPr lang="en-US" sz="2400" b="1" dirty="0">
                <a:solidFill>
                  <a:schemeClr val="bg2">
                    <a:lumMod val="75000"/>
                  </a:schemeClr>
                </a:solidFill>
              </a:rPr>
              <a:t>	</a:t>
            </a:r>
            <a:r>
              <a:rPr lang="en-US" sz="2400" dirty="0">
                <a:solidFill>
                  <a:schemeClr val="bg2">
                    <a:lumMod val="75000"/>
                  </a:schemeClr>
                </a:solidFill>
              </a:rPr>
              <a:t>300</a:t>
            </a:r>
            <a:r>
              <a:rPr lang="en-US" sz="2400" b="1" dirty="0">
                <a:solidFill>
                  <a:schemeClr val="bg2">
                    <a:lumMod val="75000"/>
                  </a:schemeClr>
                </a:solidFill>
              </a:rPr>
              <a:t> “</a:t>
            </a:r>
            <a:r>
              <a:rPr lang="en-US" sz="2400" dirty="0">
                <a:solidFill>
                  <a:schemeClr val="bg2">
                    <a:lumMod val="75000"/>
                  </a:schemeClr>
                </a:solidFill>
              </a:rPr>
              <a:t>Maruti</a:t>
            </a:r>
            <a:r>
              <a:rPr lang="en-US" sz="2400" b="1" dirty="0">
                <a:solidFill>
                  <a:schemeClr val="bg2">
                    <a:lumMod val="75000"/>
                  </a:schemeClr>
                </a:solidFill>
              </a:rPr>
              <a:t>”</a:t>
            </a:r>
            <a:endParaRPr lang="en-US" sz="2400" dirty="0">
              <a:solidFill>
                <a:schemeClr val="bg2">
                  <a:lumMod val="75000"/>
                </a:schemeClr>
              </a:solidFill>
            </a:endParaRPr>
          </a:p>
          <a:p>
            <a:pPr marL="0" indent="0">
              <a:buNone/>
            </a:pPr>
            <a:endParaRPr lang="en-US" sz="2400" dirty="0"/>
          </a:p>
          <a:p>
            <a:pPr marL="0" indent="0">
              <a:buNone/>
            </a:pPr>
            <a:r>
              <a:rPr lang="en-US" sz="2400" b="1" dirty="0"/>
              <a:t>ZREM carmakers “</a:t>
            </a:r>
            <a:r>
              <a:rPr lang="en-US" sz="2400" dirty="0">
                <a:solidFill>
                  <a:schemeClr val="bg2">
                    <a:lumMod val="75000"/>
                  </a:schemeClr>
                </a:solidFill>
              </a:rPr>
              <a:t>TATA</a:t>
            </a:r>
            <a:r>
              <a:rPr lang="en-US" sz="2400" b="1" dirty="0"/>
              <a:t>” </a:t>
            </a:r>
          </a:p>
          <a:p>
            <a:pPr marL="0" indent="0">
              <a:buNone/>
            </a:pPr>
            <a:r>
              <a:rPr lang="en-US" sz="2400" b="1" dirty="0">
                <a:solidFill>
                  <a:schemeClr val="bg2">
                    <a:lumMod val="75000"/>
                  </a:schemeClr>
                </a:solidFill>
              </a:rPr>
              <a:t>carmakers : </a:t>
            </a:r>
          </a:p>
          <a:p>
            <a:pPr marL="0" indent="0">
              <a:buNone/>
            </a:pPr>
            <a:r>
              <a:rPr lang="en-US" sz="2400" dirty="0">
                <a:solidFill>
                  <a:schemeClr val="bg2">
                    <a:lumMod val="75000"/>
                  </a:schemeClr>
                </a:solidFill>
              </a:rPr>
              <a:t>	200 ” Toyota”</a:t>
            </a:r>
          </a:p>
          <a:p>
            <a:pPr marL="0" indent="0">
              <a:buNone/>
            </a:pPr>
            <a:r>
              <a:rPr lang="en-US" sz="2400" b="1" dirty="0">
                <a:solidFill>
                  <a:schemeClr val="bg2">
                    <a:lumMod val="75000"/>
                  </a:schemeClr>
                </a:solidFill>
              </a:rPr>
              <a:t>	</a:t>
            </a:r>
            <a:r>
              <a:rPr lang="en-US" sz="2400" dirty="0">
                <a:solidFill>
                  <a:schemeClr val="bg2">
                    <a:lumMod val="75000"/>
                  </a:schemeClr>
                </a:solidFill>
              </a:rPr>
              <a:t>300</a:t>
            </a:r>
            <a:r>
              <a:rPr lang="en-US" sz="2400" b="1" dirty="0">
                <a:solidFill>
                  <a:schemeClr val="bg2">
                    <a:lumMod val="75000"/>
                  </a:schemeClr>
                </a:solidFill>
              </a:rPr>
              <a:t> “</a:t>
            </a:r>
            <a:r>
              <a:rPr lang="en-US" sz="2400" dirty="0">
                <a:solidFill>
                  <a:schemeClr val="bg2">
                    <a:lumMod val="75000"/>
                  </a:schemeClr>
                </a:solidFill>
              </a:rPr>
              <a:t>Maruti</a:t>
            </a:r>
            <a:r>
              <a:rPr lang="en-US" sz="2400" b="1" dirty="0">
                <a:solidFill>
                  <a:schemeClr val="bg2">
                    <a:lumMod val="75000"/>
                  </a:schemeClr>
                </a:solidFill>
              </a:rPr>
              <a:t>”</a:t>
            </a:r>
            <a:endParaRPr lang="en-US" sz="2400" dirty="0">
              <a:solidFill>
                <a:schemeClr val="bg2">
                  <a:lumMod val="75000"/>
                </a:schemeClr>
              </a:solidFill>
            </a:endParaRPr>
          </a:p>
          <a:p>
            <a:pPr marL="0" indent="0">
              <a:buNone/>
            </a:pPr>
            <a:endParaRPr lang="en-US" sz="2400" dirty="0"/>
          </a:p>
        </p:txBody>
      </p:sp>
    </p:spTree>
    <p:extLst>
      <p:ext uri="{BB962C8B-B14F-4D97-AF65-F5344CB8AC3E}">
        <p14:creationId xmlns:p14="http://schemas.microsoft.com/office/powerpoint/2010/main" val="41781654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Sorted Set</a:t>
            </a:r>
          </a:p>
        </p:txBody>
      </p:sp>
      <p:sp>
        <p:nvSpPr>
          <p:cNvPr id="4" name="Slide Number Placeholder 3">
            <a:extLst>
              <a:ext uri="{FF2B5EF4-FFF2-40B4-BE49-F238E27FC236}">
                <a16:creationId xmlns:a16="http://schemas.microsoft.com/office/drawing/2014/main" id="{3A2D8A63-2A08-9C42-A030-62A80B075C5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lang="en-US" dirty="0"/>
          </a:p>
        </p:txBody>
      </p:sp>
      <p:sp>
        <p:nvSpPr>
          <p:cNvPr id="5" name="Rectangle 4">
            <a:extLst>
              <a:ext uri="{FF2B5EF4-FFF2-40B4-BE49-F238E27FC236}">
                <a16:creationId xmlns:a16="http://schemas.microsoft.com/office/drawing/2014/main" id="{BDBD92D8-8FA7-644D-838A-5F44B45723CC}"/>
              </a:ext>
            </a:extLst>
          </p:cNvPr>
          <p:cNvSpPr/>
          <p:nvPr/>
        </p:nvSpPr>
        <p:spPr>
          <a:xfrm>
            <a:off x="270663" y="920887"/>
            <a:ext cx="5005537" cy="584775"/>
          </a:xfrm>
          <a:prstGeom prst="rect">
            <a:avLst/>
          </a:prstGeom>
        </p:spPr>
        <p:txBody>
          <a:bodyPr wrap="none">
            <a:spAutoFit/>
          </a:bodyPr>
          <a:lstStyle/>
          <a:p>
            <a:r>
              <a:rPr lang="en-US" sz="3200" dirty="0">
                <a:solidFill>
                  <a:schemeClr val="accent1">
                    <a:lumMod val="75000"/>
                  </a:schemeClr>
                </a:solidFill>
              </a:rPr>
              <a:t>Retrieving elements by rank</a:t>
            </a:r>
          </a:p>
        </p:txBody>
      </p:sp>
      <p:sp>
        <p:nvSpPr>
          <p:cNvPr id="6" name="Content Placeholder 2">
            <a:extLst>
              <a:ext uri="{FF2B5EF4-FFF2-40B4-BE49-F238E27FC236}">
                <a16:creationId xmlns:a16="http://schemas.microsoft.com/office/drawing/2014/main" id="{C8D384A4-5160-7B46-B4BA-901EA546BC36}"/>
              </a:ext>
            </a:extLst>
          </p:cNvPr>
          <p:cNvSpPr txBox="1">
            <a:spLocks/>
          </p:cNvSpPr>
          <p:nvPr/>
        </p:nvSpPr>
        <p:spPr>
          <a:xfrm>
            <a:off x="7495082" y="734518"/>
            <a:ext cx="4426255" cy="5986957"/>
          </a:xfrm>
          <a:prstGeom prst="rect">
            <a:avLst/>
          </a:prstGeom>
          <a:ln>
            <a:solidFill>
              <a:schemeClr val="accent5">
                <a:lumMod val="40000"/>
                <a:lumOff val="60000"/>
              </a:schemeClr>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2">
                    <a:lumMod val="75000"/>
                  </a:schemeClr>
                </a:solidFill>
              </a:rPr>
              <a:t>friends: </a:t>
            </a:r>
          </a:p>
          <a:p>
            <a:pPr marL="0" indent="0">
              <a:buNone/>
            </a:pPr>
            <a:r>
              <a:rPr lang="en-US" sz="2400" dirty="0">
                <a:solidFill>
                  <a:schemeClr val="bg2">
                    <a:lumMod val="75000"/>
                  </a:schemeClr>
                </a:solidFill>
              </a:rPr>
              <a:t>	100 “a”</a:t>
            </a:r>
          </a:p>
          <a:p>
            <a:pPr marL="0" indent="0">
              <a:buNone/>
            </a:pPr>
            <a:r>
              <a:rPr lang="en-US" sz="2400" dirty="0">
                <a:solidFill>
                  <a:schemeClr val="bg2">
                    <a:lumMod val="75000"/>
                  </a:schemeClr>
                </a:solidFill>
              </a:rPr>
              <a:t>	200 ”b”</a:t>
            </a:r>
          </a:p>
          <a:p>
            <a:pPr marL="0" indent="0">
              <a:buNone/>
            </a:pPr>
            <a:r>
              <a:rPr lang="en-US" sz="2400" dirty="0">
                <a:solidFill>
                  <a:schemeClr val="bg2">
                    <a:lumMod val="75000"/>
                  </a:schemeClr>
                </a:solidFill>
              </a:rPr>
              <a:t>	300 ”c”</a:t>
            </a:r>
          </a:p>
          <a:p>
            <a:pPr marL="0" indent="0">
              <a:buNone/>
            </a:pPr>
            <a:r>
              <a:rPr lang="en-US" sz="2400" dirty="0">
                <a:solidFill>
                  <a:schemeClr val="bg2">
                    <a:lumMod val="75000"/>
                  </a:schemeClr>
                </a:solidFill>
              </a:rPr>
              <a:t>	400 ”d”</a:t>
            </a:r>
          </a:p>
          <a:p>
            <a:pPr marL="0" indent="0">
              <a:buFont typeface="Arial" panose="020B0604020202020204" pitchFamily="34" charset="0"/>
              <a:buNone/>
            </a:pPr>
            <a:endParaRPr lang="en-US" sz="2400" dirty="0"/>
          </a:p>
          <a:p>
            <a:pPr marL="0" indent="0">
              <a:buNone/>
            </a:pPr>
            <a:r>
              <a:rPr lang="en-US" sz="2400" b="1" dirty="0"/>
              <a:t>ZRANGE friends 0 -1</a:t>
            </a:r>
          </a:p>
          <a:p>
            <a:pPr marL="0" indent="0">
              <a:buNone/>
            </a:pPr>
            <a:r>
              <a:rPr lang="en-US" sz="2400" dirty="0">
                <a:solidFill>
                  <a:schemeClr val="bg2">
                    <a:lumMod val="75000"/>
                  </a:schemeClr>
                </a:solidFill>
              </a:rPr>
              <a:t>a</a:t>
            </a:r>
          </a:p>
          <a:p>
            <a:pPr marL="0" indent="0">
              <a:buNone/>
            </a:pPr>
            <a:r>
              <a:rPr lang="en-US" sz="2400" dirty="0">
                <a:solidFill>
                  <a:schemeClr val="bg2">
                    <a:lumMod val="75000"/>
                  </a:schemeClr>
                </a:solidFill>
              </a:rPr>
              <a:t>b</a:t>
            </a:r>
          </a:p>
          <a:p>
            <a:pPr marL="0" indent="0">
              <a:buNone/>
            </a:pPr>
            <a:r>
              <a:rPr lang="en-US" sz="2400" dirty="0">
                <a:solidFill>
                  <a:schemeClr val="bg2">
                    <a:lumMod val="75000"/>
                  </a:schemeClr>
                </a:solidFill>
              </a:rPr>
              <a:t>c</a:t>
            </a:r>
          </a:p>
          <a:p>
            <a:pPr marL="0" indent="0">
              <a:buNone/>
            </a:pPr>
            <a:r>
              <a:rPr lang="en-US" sz="2400" dirty="0">
                <a:solidFill>
                  <a:schemeClr val="bg2">
                    <a:lumMod val="75000"/>
                  </a:schemeClr>
                </a:solidFill>
              </a:rPr>
              <a:t>D</a:t>
            </a:r>
          </a:p>
          <a:p>
            <a:pPr marL="0" indent="0">
              <a:buNone/>
            </a:pPr>
            <a:endParaRPr lang="en-US" sz="2400" dirty="0">
              <a:solidFill>
                <a:schemeClr val="bg2">
                  <a:lumMod val="75000"/>
                </a:schemeClr>
              </a:solidFill>
            </a:endParaRPr>
          </a:p>
          <a:p>
            <a:pPr marL="0" indent="0">
              <a:buNone/>
            </a:pPr>
            <a:r>
              <a:rPr lang="en-US" sz="2400" b="1" dirty="0"/>
              <a:t>ZRANGE friends 2 -3</a:t>
            </a:r>
          </a:p>
          <a:p>
            <a:pPr marL="0" indent="0">
              <a:buNone/>
            </a:pPr>
            <a:r>
              <a:rPr lang="en-US" sz="2400" dirty="0">
                <a:solidFill>
                  <a:schemeClr val="bg2">
                    <a:lumMod val="75000"/>
                  </a:schemeClr>
                </a:solidFill>
              </a:rPr>
              <a:t>c</a:t>
            </a:r>
          </a:p>
          <a:p>
            <a:pPr marL="0" indent="0">
              <a:buNone/>
            </a:pPr>
            <a:r>
              <a:rPr lang="en-US" sz="2400" dirty="0">
                <a:solidFill>
                  <a:schemeClr val="bg2">
                    <a:lumMod val="75000"/>
                  </a:schemeClr>
                </a:solidFill>
              </a:rPr>
              <a:t>d</a:t>
            </a:r>
          </a:p>
          <a:p>
            <a:pPr marL="0" indent="0">
              <a:buNone/>
            </a:pPr>
            <a:endParaRPr lang="en-US" sz="2400" dirty="0"/>
          </a:p>
          <a:p>
            <a:pPr marL="0" indent="0">
              <a:buNone/>
            </a:pPr>
            <a:r>
              <a:rPr lang="en-US" sz="2400" b="1" dirty="0"/>
              <a:t>ZREVRANGE friends 1 2</a:t>
            </a:r>
          </a:p>
          <a:p>
            <a:pPr marL="0" indent="0">
              <a:buFont typeface="Arial" panose="020B0604020202020204" pitchFamily="34" charset="0"/>
              <a:buNone/>
            </a:pPr>
            <a:r>
              <a:rPr lang="en-US" sz="2400" dirty="0">
                <a:solidFill>
                  <a:schemeClr val="bg2">
                    <a:lumMod val="75000"/>
                  </a:schemeClr>
                </a:solidFill>
              </a:rPr>
              <a:t>c</a:t>
            </a:r>
          </a:p>
          <a:p>
            <a:pPr marL="0" indent="0">
              <a:buFont typeface="Arial" panose="020B0604020202020204" pitchFamily="34" charset="0"/>
              <a:buNone/>
            </a:pPr>
            <a:r>
              <a:rPr lang="en-US" sz="2400" dirty="0">
                <a:solidFill>
                  <a:schemeClr val="bg2">
                    <a:lumMod val="75000"/>
                  </a:schemeClr>
                </a:solidFill>
              </a:rPr>
              <a:t>b</a:t>
            </a:r>
          </a:p>
        </p:txBody>
      </p:sp>
      <p:sp>
        <p:nvSpPr>
          <p:cNvPr id="8" name="Content Placeholder 2">
            <a:extLst>
              <a:ext uri="{FF2B5EF4-FFF2-40B4-BE49-F238E27FC236}">
                <a16:creationId xmlns:a16="http://schemas.microsoft.com/office/drawing/2014/main" id="{5CFAAB4C-FBCA-084E-A0CD-CF1B5BAAC1E1}"/>
              </a:ext>
            </a:extLst>
          </p:cNvPr>
          <p:cNvSpPr txBox="1">
            <a:spLocks/>
          </p:cNvSpPr>
          <p:nvPr/>
        </p:nvSpPr>
        <p:spPr>
          <a:xfrm>
            <a:off x="546114" y="1825624"/>
            <a:ext cx="6011966" cy="3226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ZRANGE</a:t>
            </a:r>
          </a:p>
          <a:p>
            <a:pPr marL="0" indent="0">
              <a:lnSpc>
                <a:spcPct val="150000"/>
              </a:lnSpc>
              <a:buNone/>
            </a:pPr>
            <a:r>
              <a:rPr lang="en-US" sz="2400" dirty="0"/>
              <a:t>Returns values within a specified range. Ordered lowest to highest by score.</a:t>
            </a:r>
          </a:p>
          <a:p>
            <a:pPr marL="0" indent="0">
              <a:lnSpc>
                <a:spcPct val="150000"/>
              </a:lnSpc>
              <a:buNone/>
            </a:pPr>
            <a:r>
              <a:rPr lang="en-US" sz="2400" b="1" dirty="0"/>
              <a:t>ZREVRANGE</a:t>
            </a:r>
          </a:p>
          <a:p>
            <a:pPr marL="0" indent="0">
              <a:buNone/>
            </a:pPr>
            <a:r>
              <a:rPr lang="en-US" sz="2400" dirty="0"/>
              <a:t>Same as ZRANGE except ordered highest to lowest</a:t>
            </a:r>
          </a:p>
          <a:p>
            <a:pPr marL="0" indent="0">
              <a:lnSpc>
                <a:spcPct val="150000"/>
              </a:lnSpc>
              <a:buNone/>
            </a:pPr>
            <a:endParaRPr lang="en-US" sz="2400" dirty="0"/>
          </a:p>
        </p:txBody>
      </p:sp>
    </p:spTree>
    <p:extLst>
      <p:ext uri="{BB962C8B-B14F-4D97-AF65-F5344CB8AC3E}">
        <p14:creationId xmlns:p14="http://schemas.microsoft.com/office/powerpoint/2010/main" val="2668148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Sorted Set</a:t>
            </a:r>
          </a:p>
        </p:txBody>
      </p:sp>
      <p:sp>
        <p:nvSpPr>
          <p:cNvPr id="4" name="Slide Number Placeholder 3">
            <a:extLst>
              <a:ext uri="{FF2B5EF4-FFF2-40B4-BE49-F238E27FC236}">
                <a16:creationId xmlns:a16="http://schemas.microsoft.com/office/drawing/2014/main" id="{3A2D8A63-2A08-9C42-A030-62A80B075C5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lang="en-US" dirty="0"/>
          </a:p>
        </p:txBody>
      </p:sp>
      <p:sp>
        <p:nvSpPr>
          <p:cNvPr id="5" name="Rectangle 4">
            <a:extLst>
              <a:ext uri="{FF2B5EF4-FFF2-40B4-BE49-F238E27FC236}">
                <a16:creationId xmlns:a16="http://schemas.microsoft.com/office/drawing/2014/main" id="{BDBD92D8-8FA7-644D-838A-5F44B45723CC}"/>
              </a:ext>
            </a:extLst>
          </p:cNvPr>
          <p:cNvSpPr/>
          <p:nvPr/>
        </p:nvSpPr>
        <p:spPr>
          <a:xfrm>
            <a:off x="270663" y="920887"/>
            <a:ext cx="4980531" cy="584775"/>
          </a:xfrm>
          <a:prstGeom prst="rect">
            <a:avLst/>
          </a:prstGeom>
        </p:spPr>
        <p:txBody>
          <a:bodyPr wrap="none">
            <a:spAutoFit/>
          </a:bodyPr>
          <a:lstStyle/>
          <a:p>
            <a:r>
              <a:rPr lang="en-US" sz="3200" dirty="0">
                <a:solidFill>
                  <a:schemeClr val="accent1">
                    <a:lumMod val="75000"/>
                  </a:schemeClr>
                </a:solidFill>
              </a:rPr>
              <a:t>Retrieving elements by score</a:t>
            </a:r>
          </a:p>
        </p:txBody>
      </p:sp>
      <p:sp>
        <p:nvSpPr>
          <p:cNvPr id="6" name="Content Placeholder 2">
            <a:extLst>
              <a:ext uri="{FF2B5EF4-FFF2-40B4-BE49-F238E27FC236}">
                <a16:creationId xmlns:a16="http://schemas.microsoft.com/office/drawing/2014/main" id="{C8D384A4-5160-7B46-B4BA-901EA546BC36}"/>
              </a:ext>
            </a:extLst>
          </p:cNvPr>
          <p:cNvSpPr txBox="1">
            <a:spLocks/>
          </p:cNvSpPr>
          <p:nvPr/>
        </p:nvSpPr>
        <p:spPr>
          <a:xfrm>
            <a:off x="7495082" y="734518"/>
            <a:ext cx="4426255" cy="5986957"/>
          </a:xfrm>
          <a:prstGeom prst="rect">
            <a:avLst/>
          </a:prstGeom>
          <a:ln>
            <a:solidFill>
              <a:schemeClr val="accent5">
                <a:lumMod val="40000"/>
                <a:lumOff val="6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2">
                    <a:lumMod val="75000"/>
                  </a:schemeClr>
                </a:solidFill>
              </a:rPr>
              <a:t>friends:</a:t>
            </a:r>
            <a:endParaRPr lang="en-US" sz="2400" dirty="0">
              <a:solidFill>
                <a:schemeClr val="bg2">
                  <a:lumMod val="75000"/>
                </a:schemeClr>
              </a:solidFill>
            </a:endParaRPr>
          </a:p>
          <a:p>
            <a:pPr marL="0" indent="0">
              <a:buNone/>
            </a:pPr>
            <a:r>
              <a:rPr lang="en-US" sz="2400" dirty="0">
                <a:solidFill>
                  <a:schemeClr val="bg2">
                    <a:lumMod val="75000"/>
                  </a:schemeClr>
                </a:solidFill>
              </a:rPr>
              <a:t>	100 “a”</a:t>
            </a:r>
          </a:p>
          <a:p>
            <a:pPr marL="0" indent="0">
              <a:buNone/>
            </a:pPr>
            <a:r>
              <a:rPr lang="en-US" sz="2400" dirty="0">
                <a:solidFill>
                  <a:schemeClr val="bg2">
                    <a:lumMod val="75000"/>
                  </a:schemeClr>
                </a:solidFill>
              </a:rPr>
              <a:t>	200 ”b”</a:t>
            </a:r>
          </a:p>
          <a:p>
            <a:pPr marL="0" indent="0">
              <a:buNone/>
            </a:pPr>
            <a:r>
              <a:rPr lang="en-US" sz="2400" dirty="0">
                <a:solidFill>
                  <a:schemeClr val="bg2">
                    <a:lumMod val="75000"/>
                  </a:schemeClr>
                </a:solidFill>
              </a:rPr>
              <a:t>	300 ”c”</a:t>
            </a:r>
          </a:p>
          <a:p>
            <a:pPr marL="0" indent="0">
              <a:buNone/>
            </a:pPr>
            <a:r>
              <a:rPr lang="en-US" sz="2400" dirty="0">
                <a:solidFill>
                  <a:schemeClr val="bg2">
                    <a:lumMod val="75000"/>
                  </a:schemeClr>
                </a:solidFill>
              </a:rPr>
              <a:t>	400 ”d”</a:t>
            </a:r>
          </a:p>
          <a:p>
            <a:pPr marL="0" indent="0">
              <a:buFont typeface="Arial" panose="020B0604020202020204" pitchFamily="34" charset="0"/>
              <a:buNone/>
            </a:pPr>
            <a:endParaRPr lang="en-US" sz="2400" dirty="0"/>
          </a:p>
          <a:p>
            <a:pPr marL="0" indent="0">
              <a:buNone/>
            </a:pPr>
            <a:r>
              <a:rPr lang="en-US" sz="2400" b="1" dirty="0"/>
              <a:t>ZRANGEBYSCORE friends 200 300</a:t>
            </a:r>
          </a:p>
          <a:p>
            <a:pPr marL="0" indent="0">
              <a:buNone/>
            </a:pPr>
            <a:r>
              <a:rPr lang="en-US" sz="2400" dirty="0">
                <a:solidFill>
                  <a:schemeClr val="bg2">
                    <a:lumMod val="75000"/>
                  </a:schemeClr>
                </a:solidFill>
              </a:rPr>
              <a:t>b</a:t>
            </a:r>
          </a:p>
          <a:p>
            <a:pPr marL="0" indent="0">
              <a:buNone/>
            </a:pPr>
            <a:r>
              <a:rPr lang="en-US" sz="2400" dirty="0">
                <a:solidFill>
                  <a:schemeClr val="bg2">
                    <a:lumMod val="75000"/>
                  </a:schemeClr>
                </a:solidFill>
              </a:rPr>
              <a:t>c</a:t>
            </a:r>
          </a:p>
          <a:p>
            <a:pPr marL="0" indent="0">
              <a:buNone/>
            </a:pPr>
            <a:endParaRPr lang="en-US" sz="2400" dirty="0">
              <a:solidFill>
                <a:schemeClr val="bg2">
                  <a:lumMod val="75000"/>
                </a:schemeClr>
              </a:solidFill>
            </a:endParaRPr>
          </a:p>
        </p:txBody>
      </p:sp>
      <p:sp>
        <p:nvSpPr>
          <p:cNvPr id="8" name="Content Placeholder 2">
            <a:extLst>
              <a:ext uri="{FF2B5EF4-FFF2-40B4-BE49-F238E27FC236}">
                <a16:creationId xmlns:a16="http://schemas.microsoft.com/office/drawing/2014/main" id="{5CFAAB4C-FBCA-084E-A0CD-CF1B5BAAC1E1}"/>
              </a:ext>
            </a:extLst>
          </p:cNvPr>
          <p:cNvSpPr txBox="1">
            <a:spLocks/>
          </p:cNvSpPr>
          <p:nvPr/>
        </p:nvSpPr>
        <p:spPr>
          <a:xfrm>
            <a:off x="546114" y="1825624"/>
            <a:ext cx="6011966" cy="3226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ZRANGEBYSCORE</a:t>
            </a:r>
          </a:p>
          <a:p>
            <a:pPr marL="0" indent="0">
              <a:buNone/>
            </a:pPr>
            <a:r>
              <a:rPr lang="en-US" sz="2400" dirty="0"/>
              <a:t>Works like ZRANGE but uses range of score values</a:t>
            </a:r>
          </a:p>
          <a:p>
            <a:pPr marL="0" indent="0">
              <a:lnSpc>
                <a:spcPct val="150000"/>
              </a:lnSpc>
              <a:buNone/>
            </a:pPr>
            <a:endParaRPr lang="en-US" sz="2400" dirty="0"/>
          </a:p>
        </p:txBody>
      </p:sp>
    </p:spTree>
    <p:extLst>
      <p:ext uri="{BB962C8B-B14F-4D97-AF65-F5344CB8AC3E}">
        <p14:creationId xmlns:p14="http://schemas.microsoft.com/office/powerpoint/2010/main" val="9689599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Sorted Set</a:t>
            </a:r>
          </a:p>
        </p:txBody>
      </p:sp>
      <p:sp>
        <p:nvSpPr>
          <p:cNvPr id="4" name="Slide Number Placeholder 3">
            <a:extLst>
              <a:ext uri="{FF2B5EF4-FFF2-40B4-BE49-F238E27FC236}">
                <a16:creationId xmlns:a16="http://schemas.microsoft.com/office/drawing/2014/main" id="{3A2D8A63-2A08-9C42-A030-62A80B075C5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lang="en-US" dirty="0"/>
          </a:p>
        </p:txBody>
      </p:sp>
      <p:sp>
        <p:nvSpPr>
          <p:cNvPr id="5" name="Rectangle 4">
            <a:extLst>
              <a:ext uri="{FF2B5EF4-FFF2-40B4-BE49-F238E27FC236}">
                <a16:creationId xmlns:a16="http://schemas.microsoft.com/office/drawing/2014/main" id="{BDBD92D8-8FA7-644D-838A-5F44B45723CC}"/>
              </a:ext>
            </a:extLst>
          </p:cNvPr>
          <p:cNvSpPr/>
          <p:nvPr/>
        </p:nvSpPr>
        <p:spPr>
          <a:xfrm>
            <a:off x="270663" y="920887"/>
            <a:ext cx="4666727" cy="584775"/>
          </a:xfrm>
          <a:prstGeom prst="rect">
            <a:avLst/>
          </a:prstGeom>
        </p:spPr>
        <p:txBody>
          <a:bodyPr wrap="none">
            <a:spAutoFit/>
          </a:bodyPr>
          <a:lstStyle/>
          <a:p>
            <a:r>
              <a:rPr lang="en-US" sz="3200" dirty="0">
                <a:solidFill>
                  <a:schemeClr val="accent1">
                    <a:lumMod val="75000"/>
                  </a:schemeClr>
                </a:solidFill>
              </a:rPr>
              <a:t>Retrieving rank by element</a:t>
            </a:r>
          </a:p>
        </p:txBody>
      </p:sp>
      <p:sp>
        <p:nvSpPr>
          <p:cNvPr id="6" name="Content Placeholder 2">
            <a:extLst>
              <a:ext uri="{FF2B5EF4-FFF2-40B4-BE49-F238E27FC236}">
                <a16:creationId xmlns:a16="http://schemas.microsoft.com/office/drawing/2014/main" id="{C8D384A4-5160-7B46-B4BA-901EA546BC36}"/>
              </a:ext>
            </a:extLst>
          </p:cNvPr>
          <p:cNvSpPr txBox="1">
            <a:spLocks/>
          </p:cNvSpPr>
          <p:nvPr/>
        </p:nvSpPr>
        <p:spPr>
          <a:xfrm>
            <a:off x="7495082" y="734518"/>
            <a:ext cx="4426255" cy="5986957"/>
          </a:xfrm>
          <a:prstGeom prst="rect">
            <a:avLst/>
          </a:prstGeom>
          <a:ln>
            <a:solidFill>
              <a:schemeClr val="accent5">
                <a:lumMod val="40000"/>
                <a:lumOff val="6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2">
                    <a:lumMod val="75000"/>
                  </a:schemeClr>
                </a:solidFill>
              </a:rPr>
              <a:t>friends:</a:t>
            </a:r>
            <a:endParaRPr lang="en-US" sz="2400" dirty="0">
              <a:solidFill>
                <a:schemeClr val="bg2">
                  <a:lumMod val="75000"/>
                </a:schemeClr>
              </a:solidFill>
            </a:endParaRPr>
          </a:p>
          <a:p>
            <a:pPr marL="0" indent="0">
              <a:buNone/>
            </a:pPr>
            <a:r>
              <a:rPr lang="en-US" sz="2400" dirty="0">
                <a:solidFill>
                  <a:schemeClr val="bg2">
                    <a:lumMod val="75000"/>
                  </a:schemeClr>
                </a:solidFill>
              </a:rPr>
              <a:t>	100 “a”</a:t>
            </a:r>
          </a:p>
          <a:p>
            <a:pPr marL="0" indent="0">
              <a:buNone/>
            </a:pPr>
            <a:r>
              <a:rPr lang="en-US" sz="2400" dirty="0">
                <a:solidFill>
                  <a:schemeClr val="bg2">
                    <a:lumMod val="75000"/>
                  </a:schemeClr>
                </a:solidFill>
              </a:rPr>
              <a:t>	200 ”b”</a:t>
            </a:r>
          </a:p>
          <a:p>
            <a:pPr marL="0" indent="0">
              <a:buNone/>
            </a:pPr>
            <a:r>
              <a:rPr lang="en-US" sz="2400" dirty="0">
                <a:solidFill>
                  <a:schemeClr val="bg2">
                    <a:lumMod val="75000"/>
                  </a:schemeClr>
                </a:solidFill>
              </a:rPr>
              <a:t>	300 ”c”</a:t>
            </a:r>
          </a:p>
          <a:p>
            <a:pPr marL="0" indent="0">
              <a:buNone/>
            </a:pPr>
            <a:r>
              <a:rPr lang="en-US" sz="2400" dirty="0">
                <a:solidFill>
                  <a:schemeClr val="bg2">
                    <a:lumMod val="75000"/>
                  </a:schemeClr>
                </a:solidFill>
              </a:rPr>
              <a:t>	400 ”d”</a:t>
            </a:r>
          </a:p>
          <a:p>
            <a:pPr marL="0" indent="0">
              <a:buFont typeface="Arial" panose="020B0604020202020204" pitchFamily="34" charset="0"/>
              <a:buNone/>
            </a:pPr>
            <a:endParaRPr lang="en-US" sz="2400" dirty="0"/>
          </a:p>
          <a:p>
            <a:pPr marL="0" indent="0">
              <a:buNone/>
            </a:pPr>
            <a:r>
              <a:rPr lang="en-US" sz="2400" b="1" dirty="0"/>
              <a:t>ZRANK friends “c”</a:t>
            </a:r>
          </a:p>
          <a:p>
            <a:pPr marL="0" indent="0">
              <a:buNone/>
            </a:pPr>
            <a:r>
              <a:rPr lang="en-US" sz="2400" dirty="0">
                <a:solidFill>
                  <a:schemeClr val="bg2">
                    <a:lumMod val="75000"/>
                  </a:schemeClr>
                </a:solidFill>
              </a:rPr>
              <a:t>2</a:t>
            </a:r>
          </a:p>
          <a:p>
            <a:pPr marL="0" indent="0">
              <a:buNone/>
            </a:pPr>
            <a:r>
              <a:rPr lang="en-US" sz="2400" b="1" dirty="0"/>
              <a:t>ZREVRANK friends “c”</a:t>
            </a:r>
          </a:p>
          <a:p>
            <a:pPr marL="0" indent="0">
              <a:buNone/>
            </a:pPr>
            <a:r>
              <a:rPr lang="en-US" sz="2400" dirty="0">
                <a:solidFill>
                  <a:schemeClr val="bg2">
                    <a:lumMod val="75000"/>
                  </a:schemeClr>
                </a:solidFill>
              </a:rPr>
              <a:t>1</a:t>
            </a:r>
          </a:p>
          <a:p>
            <a:pPr marL="0" indent="0">
              <a:buNone/>
            </a:pPr>
            <a:endParaRPr lang="en-US" sz="2400" dirty="0">
              <a:solidFill>
                <a:schemeClr val="bg2">
                  <a:lumMod val="75000"/>
                </a:schemeClr>
              </a:solidFill>
            </a:endParaRPr>
          </a:p>
        </p:txBody>
      </p:sp>
      <p:sp>
        <p:nvSpPr>
          <p:cNvPr id="8" name="Content Placeholder 2">
            <a:extLst>
              <a:ext uri="{FF2B5EF4-FFF2-40B4-BE49-F238E27FC236}">
                <a16:creationId xmlns:a16="http://schemas.microsoft.com/office/drawing/2014/main" id="{5CFAAB4C-FBCA-084E-A0CD-CF1B5BAAC1E1}"/>
              </a:ext>
            </a:extLst>
          </p:cNvPr>
          <p:cNvSpPr txBox="1">
            <a:spLocks/>
          </p:cNvSpPr>
          <p:nvPr/>
        </p:nvSpPr>
        <p:spPr>
          <a:xfrm>
            <a:off x="546114" y="1825624"/>
            <a:ext cx="6011966" cy="3840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ZRANK</a:t>
            </a:r>
          </a:p>
          <a:p>
            <a:pPr marL="0" indent="0">
              <a:buNone/>
            </a:pPr>
            <a:r>
              <a:rPr lang="en-US" sz="2400" dirty="0"/>
              <a:t>Returns the rank of a member with scores ordered from high to low</a:t>
            </a:r>
          </a:p>
          <a:p>
            <a:pPr marL="0" indent="0">
              <a:buNone/>
            </a:pPr>
            <a:r>
              <a:rPr lang="en-US" sz="2400" dirty="0"/>
              <a:t>Rank is 0-based</a:t>
            </a:r>
          </a:p>
          <a:p>
            <a:pPr marL="0" indent="0">
              <a:buNone/>
            </a:pPr>
            <a:endParaRPr lang="en-US" sz="2400" dirty="0"/>
          </a:p>
          <a:p>
            <a:pPr marL="0" indent="0">
              <a:buNone/>
            </a:pPr>
            <a:r>
              <a:rPr lang="en-US" sz="2400" b="1" dirty="0"/>
              <a:t>ZREVRANK</a:t>
            </a:r>
          </a:p>
          <a:p>
            <a:pPr marL="0" indent="0">
              <a:buNone/>
            </a:pPr>
            <a:r>
              <a:rPr lang="en-US" sz="2400" dirty="0"/>
              <a:t>Gets the rank of a member in the reverse order</a:t>
            </a:r>
          </a:p>
          <a:p>
            <a:pPr marL="0" indent="0">
              <a:lnSpc>
                <a:spcPct val="150000"/>
              </a:lnSpc>
              <a:buNone/>
            </a:pPr>
            <a:endParaRPr lang="en-US" sz="2400" dirty="0"/>
          </a:p>
        </p:txBody>
      </p:sp>
    </p:spTree>
    <p:extLst>
      <p:ext uri="{BB962C8B-B14F-4D97-AF65-F5344CB8AC3E}">
        <p14:creationId xmlns:p14="http://schemas.microsoft.com/office/powerpoint/2010/main" val="29748912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Sorted Set</a:t>
            </a:r>
          </a:p>
        </p:txBody>
      </p:sp>
      <p:sp>
        <p:nvSpPr>
          <p:cNvPr id="4" name="Slide Number Placeholder 3">
            <a:extLst>
              <a:ext uri="{FF2B5EF4-FFF2-40B4-BE49-F238E27FC236}">
                <a16:creationId xmlns:a16="http://schemas.microsoft.com/office/drawing/2014/main" id="{3A2D8A63-2A08-9C42-A030-62A80B075C5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lang="en-US" dirty="0"/>
          </a:p>
        </p:txBody>
      </p:sp>
      <p:sp>
        <p:nvSpPr>
          <p:cNvPr id="5" name="Rectangle 4">
            <a:extLst>
              <a:ext uri="{FF2B5EF4-FFF2-40B4-BE49-F238E27FC236}">
                <a16:creationId xmlns:a16="http://schemas.microsoft.com/office/drawing/2014/main" id="{BDBD92D8-8FA7-644D-838A-5F44B45723CC}"/>
              </a:ext>
            </a:extLst>
          </p:cNvPr>
          <p:cNvSpPr/>
          <p:nvPr/>
        </p:nvSpPr>
        <p:spPr>
          <a:xfrm>
            <a:off x="270663" y="920887"/>
            <a:ext cx="4820230" cy="584775"/>
          </a:xfrm>
          <a:prstGeom prst="rect">
            <a:avLst/>
          </a:prstGeom>
        </p:spPr>
        <p:txBody>
          <a:bodyPr wrap="none">
            <a:spAutoFit/>
          </a:bodyPr>
          <a:lstStyle/>
          <a:p>
            <a:r>
              <a:rPr lang="en-US" sz="3200" dirty="0">
                <a:solidFill>
                  <a:schemeClr val="accent1">
                    <a:lumMod val="75000"/>
                  </a:schemeClr>
                </a:solidFill>
              </a:rPr>
              <a:t>Retrieving score by element</a:t>
            </a:r>
          </a:p>
        </p:txBody>
      </p:sp>
      <p:sp>
        <p:nvSpPr>
          <p:cNvPr id="6" name="Content Placeholder 2">
            <a:extLst>
              <a:ext uri="{FF2B5EF4-FFF2-40B4-BE49-F238E27FC236}">
                <a16:creationId xmlns:a16="http://schemas.microsoft.com/office/drawing/2014/main" id="{C8D384A4-5160-7B46-B4BA-901EA546BC36}"/>
              </a:ext>
            </a:extLst>
          </p:cNvPr>
          <p:cNvSpPr txBox="1">
            <a:spLocks/>
          </p:cNvSpPr>
          <p:nvPr/>
        </p:nvSpPr>
        <p:spPr>
          <a:xfrm>
            <a:off x="7495082" y="734518"/>
            <a:ext cx="4426255" cy="5986957"/>
          </a:xfrm>
          <a:prstGeom prst="rect">
            <a:avLst/>
          </a:prstGeom>
          <a:ln>
            <a:solidFill>
              <a:schemeClr val="accent5">
                <a:lumMod val="40000"/>
                <a:lumOff val="6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2">
                    <a:lumMod val="75000"/>
                  </a:schemeClr>
                </a:solidFill>
              </a:rPr>
              <a:t>friends:</a:t>
            </a:r>
            <a:endParaRPr lang="en-US" sz="2400" dirty="0">
              <a:solidFill>
                <a:schemeClr val="bg2">
                  <a:lumMod val="75000"/>
                </a:schemeClr>
              </a:solidFill>
            </a:endParaRPr>
          </a:p>
          <a:p>
            <a:pPr marL="0" indent="0">
              <a:buNone/>
            </a:pPr>
            <a:r>
              <a:rPr lang="en-US" sz="2400" dirty="0">
                <a:solidFill>
                  <a:schemeClr val="bg2">
                    <a:lumMod val="75000"/>
                  </a:schemeClr>
                </a:solidFill>
              </a:rPr>
              <a:t>	100 “a”</a:t>
            </a:r>
          </a:p>
          <a:p>
            <a:pPr marL="0" indent="0">
              <a:buNone/>
            </a:pPr>
            <a:r>
              <a:rPr lang="en-US" sz="2400" dirty="0">
                <a:solidFill>
                  <a:schemeClr val="bg2">
                    <a:lumMod val="75000"/>
                  </a:schemeClr>
                </a:solidFill>
              </a:rPr>
              <a:t>	200 ”b”</a:t>
            </a:r>
          </a:p>
          <a:p>
            <a:pPr marL="0" indent="0">
              <a:buNone/>
            </a:pPr>
            <a:r>
              <a:rPr lang="en-US" sz="2400" dirty="0">
                <a:solidFill>
                  <a:schemeClr val="bg2">
                    <a:lumMod val="75000"/>
                  </a:schemeClr>
                </a:solidFill>
              </a:rPr>
              <a:t>	300 ”c”</a:t>
            </a:r>
          </a:p>
          <a:p>
            <a:pPr marL="0" indent="0">
              <a:buNone/>
            </a:pPr>
            <a:r>
              <a:rPr lang="en-US" sz="2400" dirty="0">
                <a:solidFill>
                  <a:schemeClr val="bg2">
                    <a:lumMod val="75000"/>
                  </a:schemeClr>
                </a:solidFill>
              </a:rPr>
              <a:t>	400 ”d”</a:t>
            </a:r>
          </a:p>
          <a:p>
            <a:pPr marL="0" indent="0">
              <a:buFont typeface="Arial" panose="020B0604020202020204" pitchFamily="34" charset="0"/>
              <a:buNone/>
            </a:pPr>
            <a:endParaRPr lang="en-US" sz="2400" dirty="0"/>
          </a:p>
          <a:p>
            <a:pPr marL="0" indent="0">
              <a:buNone/>
            </a:pPr>
            <a:r>
              <a:rPr lang="en-US" sz="2400" b="1" dirty="0"/>
              <a:t>ZSCORE friends “b”</a:t>
            </a:r>
          </a:p>
          <a:p>
            <a:pPr marL="0" indent="0">
              <a:buNone/>
            </a:pPr>
            <a:r>
              <a:rPr lang="en-US" sz="2400" dirty="0">
                <a:solidFill>
                  <a:schemeClr val="bg2">
                    <a:lumMod val="75000"/>
                  </a:schemeClr>
                </a:solidFill>
              </a:rPr>
              <a:t>200</a:t>
            </a:r>
          </a:p>
          <a:p>
            <a:pPr marL="0" indent="0">
              <a:buNone/>
            </a:pPr>
            <a:endParaRPr lang="en-US" sz="2400" dirty="0">
              <a:solidFill>
                <a:schemeClr val="bg2">
                  <a:lumMod val="75000"/>
                </a:schemeClr>
              </a:solidFill>
            </a:endParaRPr>
          </a:p>
        </p:txBody>
      </p:sp>
      <p:sp>
        <p:nvSpPr>
          <p:cNvPr id="8" name="Content Placeholder 2">
            <a:extLst>
              <a:ext uri="{FF2B5EF4-FFF2-40B4-BE49-F238E27FC236}">
                <a16:creationId xmlns:a16="http://schemas.microsoft.com/office/drawing/2014/main" id="{5CFAAB4C-FBCA-084E-A0CD-CF1B5BAAC1E1}"/>
              </a:ext>
            </a:extLst>
          </p:cNvPr>
          <p:cNvSpPr txBox="1">
            <a:spLocks/>
          </p:cNvSpPr>
          <p:nvPr/>
        </p:nvSpPr>
        <p:spPr>
          <a:xfrm>
            <a:off x="546114" y="1825624"/>
            <a:ext cx="6011966" cy="3226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ZSCORE</a:t>
            </a:r>
          </a:p>
          <a:p>
            <a:pPr marL="0" indent="0">
              <a:buNone/>
            </a:pPr>
            <a:r>
              <a:rPr lang="en-US" sz="2400" dirty="0"/>
              <a:t>Returns the score of a member.</a:t>
            </a:r>
          </a:p>
          <a:p>
            <a:pPr marL="0" indent="0">
              <a:buNone/>
            </a:pPr>
            <a:r>
              <a:rPr lang="en-US" sz="2400" dirty="0"/>
              <a:t>If member does not exist nil is returned</a:t>
            </a:r>
          </a:p>
          <a:p>
            <a:pPr marL="0" indent="0">
              <a:lnSpc>
                <a:spcPct val="150000"/>
              </a:lnSpc>
              <a:buNone/>
            </a:pPr>
            <a:endParaRPr lang="en-US" sz="2400" dirty="0"/>
          </a:p>
        </p:txBody>
      </p:sp>
    </p:spTree>
    <p:extLst>
      <p:ext uri="{BB962C8B-B14F-4D97-AF65-F5344CB8AC3E}">
        <p14:creationId xmlns:p14="http://schemas.microsoft.com/office/powerpoint/2010/main" val="682724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0C6B4-DCB7-F144-B143-9FF2F24EDD7A}"/>
              </a:ext>
            </a:extLst>
          </p:cNvPr>
          <p:cNvSpPr>
            <a:spLocks noGrp="1"/>
          </p:cNvSpPr>
          <p:nvPr>
            <p:ph type="title"/>
          </p:nvPr>
        </p:nvSpPr>
        <p:spPr/>
        <p:txBody>
          <a:bodyPr>
            <a:normAutofit fontScale="90000"/>
          </a:bodyPr>
          <a:lstStyle/>
          <a:p>
            <a:r>
              <a:rPr lang="en-US" dirty="0"/>
              <a:t>Database Management System</a:t>
            </a:r>
          </a:p>
        </p:txBody>
      </p:sp>
      <p:sp>
        <p:nvSpPr>
          <p:cNvPr id="8" name="Rectangle 7">
            <a:extLst>
              <a:ext uri="{FF2B5EF4-FFF2-40B4-BE49-F238E27FC236}">
                <a16:creationId xmlns:a16="http://schemas.microsoft.com/office/drawing/2014/main" id="{3569D422-0965-A54B-A28A-7231FD451B13}"/>
              </a:ext>
            </a:extLst>
          </p:cNvPr>
          <p:cNvSpPr/>
          <p:nvPr/>
        </p:nvSpPr>
        <p:spPr>
          <a:xfrm>
            <a:off x="4591049" y="1229785"/>
            <a:ext cx="2129791" cy="738664"/>
          </a:xfrm>
          <a:prstGeom prst="rect">
            <a:avLst/>
          </a:prstGeom>
        </p:spPr>
        <p:txBody>
          <a:bodyPr wrap="square">
            <a:spAutoFit/>
          </a:bodyPr>
          <a:lstStyle/>
          <a:p>
            <a:pPr defTabSz="914150">
              <a:buFont typeface="Arial" panose="020B0604020202020204" pitchFamily="34" charset="0"/>
            </a:pPr>
            <a:r>
              <a:rPr lang="en-US" sz="4200" kern="0" dirty="0">
                <a:solidFill>
                  <a:schemeClr val="accent1">
                    <a:lumMod val="75000"/>
                  </a:schemeClr>
                </a:solidFill>
                <a:latin typeface="Calibri" panose="020F0502020204030204" pitchFamily="34" charset="0"/>
                <a:cs typeface="Calibri" panose="020F0502020204030204" pitchFamily="34" charset="0"/>
              </a:rPr>
              <a:t>2 Types</a:t>
            </a:r>
          </a:p>
        </p:txBody>
      </p:sp>
      <p:sp>
        <p:nvSpPr>
          <p:cNvPr id="10" name="Rectangle 9">
            <a:extLst>
              <a:ext uri="{FF2B5EF4-FFF2-40B4-BE49-F238E27FC236}">
                <a16:creationId xmlns:a16="http://schemas.microsoft.com/office/drawing/2014/main" id="{C20CAFD3-D109-5F4D-A332-98D70422EC15}"/>
              </a:ext>
            </a:extLst>
          </p:cNvPr>
          <p:cNvSpPr/>
          <p:nvPr/>
        </p:nvSpPr>
        <p:spPr>
          <a:xfrm>
            <a:off x="2114754" y="3157087"/>
            <a:ext cx="3563788" cy="1585449"/>
          </a:xfrm>
          <a:prstGeom prst="rect">
            <a:avLst/>
          </a:prstGeom>
          <a:solidFill>
            <a:srgbClr val="0F6FFF"/>
          </a:solidFill>
          <a:ln>
            <a:noFill/>
          </a:ln>
          <a:effectLst>
            <a:outerShdw blurRad="342900" dist="127000" dir="10800000" algn="r" rotWithShape="0">
              <a:prstClr val="black">
                <a:alpha val="40000"/>
              </a:prstClr>
            </a:outerShdw>
          </a:effectLst>
        </p:spPr>
        <p:txBody>
          <a:bodyPr vert="horz" lIns="228600" tIns="192024" rIns="228600" bIns="228600" rtlCol="0" anchor="ctr">
            <a:noAutofit/>
          </a:bodyPr>
          <a:lstStyle/>
          <a:p>
            <a:pPr algn="ctr" defTabSz="914150">
              <a:spcBef>
                <a:spcPts val="1100"/>
              </a:spcBef>
            </a:pPr>
            <a:r>
              <a:rPr lang="en-US" sz="3600" kern="0" dirty="0">
                <a:solidFill>
                  <a:srgbClr val="FFFFFF"/>
                </a:solidFill>
                <a:latin typeface="Calibri" panose="020F0502020204030204" pitchFamily="34" charset="0"/>
                <a:cs typeface="Calibri" panose="020F0502020204030204" pitchFamily="34" charset="0"/>
              </a:rPr>
              <a:t>Relational Database</a:t>
            </a:r>
          </a:p>
        </p:txBody>
      </p:sp>
      <p:sp>
        <p:nvSpPr>
          <p:cNvPr id="11" name="Rectangle 10">
            <a:extLst>
              <a:ext uri="{FF2B5EF4-FFF2-40B4-BE49-F238E27FC236}">
                <a16:creationId xmlns:a16="http://schemas.microsoft.com/office/drawing/2014/main" id="{26CBD652-A682-3546-A316-C713BF1D9882}"/>
              </a:ext>
            </a:extLst>
          </p:cNvPr>
          <p:cNvSpPr/>
          <p:nvPr/>
        </p:nvSpPr>
        <p:spPr>
          <a:xfrm>
            <a:off x="7165298" y="3157087"/>
            <a:ext cx="3563788" cy="1585449"/>
          </a:xfrm>
          <a:prstGeom prst="rect">
            <a:avLst/>
          </a:prstGeom>
          <a:solidFill>
            <a:schemeClr val="accent1">
              <a:lumMod val="75000"/>
            </a:schemeClr>
          </a:solidFill>
          <a:effectLst>
            <a:outerShdw blurRad="342900" dist="127000" dir="10800000" algn="r" rotWithShape="0">
              <a:prstClr val="black">
                <a:alpha val="40000"/>
              </a:prstClr>
            </a:outerShdw>
          </a:effectLst>
        </p:spPr>
        <p:txBody>
          <a:bodyPr wrap="square" anchor="ctr">
            <a:noAutofit/>
          </a:bodyPr>
          <a:lstStyle/>
          <a:p>
            <a:pPr lvl="0" algn="ctr" defTabSz="914354">
              <a:defRPr/>
            </a:pPr>
            <a:r>
              <a:rPr lang="en-US" sz="3600" kern="0" dirty="0">
                <a:solidFill>
                  <a:srgbClr val="FFFFFF"/>
                </a:solidFill>
                <a:latin typeface="Calibri" panose="020F0502020204030204" pitchFamily="34" charset="0"/>
                <a:cs typeface="Calibri" panose="020F0502020204030204" pitchFamily="34" charset="0"/>
              </a:rPr>
              <a:t>No-SQL</a:t>
            </a:r>
          </a:p>
        </p:txBody>
      </p:sp>
      <p:sp>
        <p:nvSpPr>
          <p:cNvPr id="3" name="Slide Number Placeholder 2">
            <a:extLst>
              <a:ext uri="{FF2B5EF4-FFF2-40B4-BE49-F238E27FC236}">
                <a16:creationId xmlns:a16="http://schemas.microsoft.com/office/drawing/2014/main" id="{1D5BD53F-DEBC-1742-B2FD-F3ADD9A2E01A}"/>
              </a:ext>
            </a:extLst>
          </p:cNvPr>
          <p:cNvSpPr>
            <a:spLocks noGrp="1"/>
          </p:cNvSpPr>
          <p:nvPr>
            <p:ph type="sldNum" sz="quarter" idx="12"/>
          </p:nvPr>
        </p:nvSpPr>
        <p:spPr/>
        <p:txBody>
          <a:bodyPr/>
          <a:lstStyle/>
          <a:p>
            <a:fld id="{30E048A5-8DD6-994D-BB65-E81D2E1286B5}" type="slidenum">
              <a:rPr lang="en-US" smtClean="0"/>
              <a:t>6</a:t>
            </a:fld>
            <a:endParaRPr lang="en-US" dirty="0"/>
          </a:p>
        </p:txBody>
      </p:sp>
    </p:spTree>
    <p:extLst>
      <p:ext uri="{BB962C8B-B14F-4D97-AF65-F5344CB8AC3E}">
        <p14:creationId xmlns:p14="http://schemas.microsoft.com/office/powerpoint/2010/main" val="23816405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Sorted Set</a:t>
            </a:r>
          </a:p>
        </p:txBody>
      </p:sp>
      <p:sp>
        <p:nvSpPr>
          <p:cNvPr id="4" name="Slide Number Placeholder 3">
            <a:extLst>
              <a:ext uri="{FF2B5EF4-FFF2-40B4-BE49-F238E27FC236}">
                <a16:creationId xmlns:a16="http://schemas.microsoft.com/office/drawing/2014/main" id="{3A2D8A63-2A08-9C42-A030-62A80B075C5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lang="en-US" dirty="0"/>
          </a:p>
        </p:txBody>
      </p:sp>
      <p:sp>
        <p:nvSpPr>
          <p:cNvPr id="5" name="Rectangle 4">
            <a:extLst>
              <a:ext uri="{FF2B5EF4-FFF2-40B4-BE49-F238E27FC236}">
                <a16:creationId xmlns:a16="http://schemas.microsoft.com/office/drawing/2014/main" id="{BDBD92D8-8FA7-644D-838A-5F44B45723CC}"/>
              </a:ext>
            </a:extLst>
          </p:cNvPr>
          <p:cNvSpPr/>
          <p:nvPr/>
        </p:nvSpPr>
        <p:spPr>
          <a:xfrm>
            <a:off x="270663" y="920887"/>
            <a:ext cx="2915222" cy="584775"/>
          </a:xfrm>
          <a:prstGeom prst="rect">
            <a:avLst/>
          </a:prstGeom>
        </p:spPr>
        <p:txBody>
          <a:bodyPr wrap="none">
            <a:spAutoFit/>
          </a:bodyPr>
          <a:lstStyle/>
          <a:p>
            <a:r>
              <a:rPr lang="en-US" sz="3200" dirty="0">
                <a:solidFill>
                  <a:schemeClr val="accent1">
                    <a:lumMod val="75000"/>
                  </a:schemeClr>
                </a:solidFill>
              </a:rPr>
              <a:t>Retrieving count</a:t>
            </a:r>
          </a:p>
        </p:txBody>
      </p:sp>
      <p:sp>
        <p:nvSpPr>
          <p:cNvPr id="6" name="Content Placeholder 2">
            <a:extLst>
              <a:ext uri="{FF2B5EF4-FFF2-40B4-BE49-F238E27FC236}">
                <a16:creationId xmlns:a16="http://schemas.microsoft.com/office/drawing/2014/main" id="{C8D384A4-5160-7B46-B4BA-901EA546BC36}"/>
              </a:ext>
            </a:extLst>
          </p:cNvPr>
          <p:cNvSpPr txBox="1">
            <a:spLocks/>
          </p:cNvSpPr>
          <p:nvPr/>
        </p:nvSpPr>
        <p:spPr>
          <a:xfrm>
            <a:off x="7495082" y="734518"/>
            <a:ext cx="4426255" cy="5986957"/>
          </a:xfrm>
          <a:prstGeom prst="rect">
            <a:avLst/>
          </a:prstGeom>
          <a:ln>
            <a:solidFill>
              <a:schemeClr val="accent5">
                <a:lumMod val="40000"/>
                <a:lumOff val="6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2">
                    <a:lumMod val="75000"/>
                  </a:schemeClr>
                </a:solidFill>
              </a:rPr>
              <a:t>friends:</a:t>
            </a:r>
            <a:endParaRPr lang="en-US" sz="2400" dirty="0">
              <a:solidFill>
                <a:schemeClr val="bg2">
                  <a:lumMod val="75000"/>
                </a:schemeClr>
              </a:solidFill>
            </a:endParaRPr>
          </a:p>
          <a:p>
            <a:pPr marL="0" indent="0">
              <a:buNone/>
            </a:pPr>
            <a:r>
              <a:rPr lang="en-US" sz="2400" dirty="0">
                <a:solidFill>
                  <a:schemeClr val="bg2">
                    <a:lumMod val="75000"/>
                  </a:schemeClr>
                </a:solidFill>
              </a:rPr>
              <a:t>	100 “a”</a:t>
            </a:r>
          </a:p>
          <a:p>
            <a:pPr marL="0" indent="0">
              <a:buNone/>
            </a:pPr>
            <a:r>
              <a:rPr lang="en-US" sz="2400" dirty="0">
                <a:solidFill>
                  <a:schemeClr val="bg2">
                    <a:lumMod val="75000"/>
                  </a:schemeClr>
                </a:solidFill>
              </a:rPr>
              <a:t>	200 ”b”</a:t>
            </a:r>
          </a:p>
          <a:p>
            <a:pPr marL="0" indent="0">
              <a:buNone/>
            </a:pPr>
            <a:r>
              <a:rPr lang="en-US" sz="2400" dirty="0">
                <a:solidFill>
                  <a:schemeClr val="bg2">
                    <a:lumMod val="75000"/>
                  </a:schemeClr>
                </a:solidFill>
              </a:rPr>
              <a:t>	300 ”c”</a:t>
            </a:r>
          </a:p>
          <a:p>
            <a:pPr marL="0" indent="0">
              <a:buNone/>
            </a:pPr>
            <a:r>
              <a:rPr lang="en-US" sz="2400" dirty="0">
                <a:solidFill>
                  <a:schemeClr val="bg2">
                    <a:lumMod val="75000"/>
                  </a:schemeClr>
                </a:solidFill>
              </a:rPr>
              <a:t>	400 ”d”</a:t>
            </a:r>
          </a:p>
          <a:p>
            <a:pPr marL="0" indent="0">
              <a:buFont typeface="Arial" panose="020B0604020202020204" pitchFamily="34" charset="0"/>
              <a:buNone/>
            </a:pPr>
            <a:endParaRPr lang="en-US" sz="2400" dirty="0"/>
          </a:p>
          <a:p>
            <a:pPr marL="0" indent="0">
              <a:buNone/>
            </a:pPr>
            <a:r>
              <a:rPr lang="en-US" sz="2400" b="1" dirty="0"/>
              <a:t>ZCARD friends “c”</a:t>
            </a:r>
          </a:p>
          <a:p>
            <a:pPr marL="0" indent="0">
              <a:buNone/>
            </a:pPr>
            <a:r>
              <a:rPr lang="en-US" sz="2400" dirty="0">
                <a:solidFill>
                  <a:schemeClr val="bg2">
                    <a:lumMod val="75000"/>
                  </a:schemeClr>
                </a:solidFill>
              </a:rPr>
              <a:t>4</a:t>
            </a:r>
          </a:p>
          <a:p>
            <a:pPr marL="0" indent="0">
              <a:buNone/>
            </a:pPr>
            <a:endParaRPr lang="en-US" sz="2400" dirty="0">
              <a:solidFill>
                <a:schemeClr val="bg2">
                  <a:lumMod val="75000"/>
                </a:schemeClr>
              </a:solidFill>
            </a:endParaRPr>
          </a:p>
          <a:p>
            <a:pPr marL="0" indent="0">
              <a:buNone/>
            </a:pPr>
            <a:r>
              <a:rPr lang="en-US" sz="2400" b="1" dirty="0"/>
              <a:t>ZCOUNT friends 200 300</a:t>
            </a:r>
          </a:p>
          <a:p>
            <a:pPr marL="0" indent="0">
              <a:buNone/>
            </a:pPr>
            <a:r>
              <a:rPr lang="en-US" sz="2400" dirty="0">
                <a:solidFill>
                  <a:schemeClr val="bg2">
                    <a:lumMod val="75000"/>
                  </a:schemeClr>
                </a:solidFill>
              </a:rPr>
              <a:t>2</a:t>
            </a:r>
          </a:p>
          <a:p>
            <a:pPr marL="0" indent="0">
              <a:buNone/>
            </a:pPr>
            <a:endParaRPr lang="en-US" sz="2400" dirty="0">
              <a:solidFill>
                <a:schemeClr val="bg2">
                  <a:lumMod val="75000"/>
                </a:schemeClr>
              </a:solidFill>
            </a:endParaRPr>
          </a:p>
        </p:txBody>
      </p:sp>
      <p:sp>
        <p:nvSpPr>
          <p:cNvPr id="8" name="Content Placeholder 2">
            <a:extLst>
              <a:ext uri="{FF2B5EF4-FFF2-40B4-BE49-F238E27FC236}">
                <a16:creationId xmlns:a16="http://schemas.microsoft.com/office/drawing/2014/main" id="{5CFAAB4C-FBCA-084E-A0CD-CF1B5BAAC1E1}"/>
              </a:ext>
            </a:extLst>
          </p:cNvPr>
          <p:cNvSpPr txBox="1">
            <a:spLocks/>
          </p:cNvSpPr>
          <p:nvPr/>
        </p:nvSpPr>
        <p:spPr>
          <a:xfrm>
            <a:off x="546114" y="1825624"/>
            <a:ext cx="6011966" cy="3840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ZCARD</a:t>
            </a:r>
          </a:p>
          <a:p>
            <a:pPr marL="0" indent="0">
              <a:buNone/>
            </a:pPr>
            <a:r>
              <a:rPr lang="en-US" sz="2400" dirty="0"/>
              <a:t>Returns the number of members in the sorted set</a:t>
            </a:r>
          </a:p>
          <a:p>
            <a:pPr marL="0" indent="0">
              <a:buNone/>
            </a:pPr>
            <a:endParaRPr lang="en-US" sz="2400" dirty="0"/>
          </a:p>
          <a:p>
            <a:pPr marL="0" indent="0">
              <a:buNone/>
            </a:pPr>
            <a:r>
              <a:rPr lang="en-US" sz="2400" b="1" dirty="0"/>
              <a:t>ZCOUNT</a:t>
            </a:r>
          </a:p>
          <a:p>
            <a:pPr marL="0" indent="0">
              <a:buNone/>
            </a:pPr>
            <a:r>
              <a:rPr lang="en-US" sz="2400" dirty="0"/>
              <a:t>Returns the number of elements in the sorted set at key with a score between min and max.</a:t>
            </a:r>
          </a:p>
          <a:p>
            <a:pPr marL="0" indent="0">
              <a:lnSpc>
                <a:spcPct val="150000"/>
              </a:lnSpc>
              <a:buNone/>
            </a:pPr>
            <a:endParaRPr lang="en-US" sz="2400" dirty="0"/>
          </a:p>
        </p:txBody>
      </p:sp>
    </p:spTree>
    <p:extLst>
      <p:ext uri="{BB962C8B-B14F-4D97-AF65-F5344CB8AC3E}">
        <p14:creationId xmlns:p14="http://schemas.microsoft.com/office/powerpoint/2010/main" val="430348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Sorted Set</a:t>
            </a:r>
          </a:p>
        </p:txBody>
      </p:sp>
      <p:sp>
        <p:nvSpPr>
          <p:cNvPr id="4" name="Slide Number Placeholder 3">
            <a:extLst>
              <a:ext uri="{FF2B5EF4-FFF2-40B4-BE49-F238E27FC236}">
                <a16:creationId xmlns:a16="http://schemas.microsoft.com/office/drawing/2014/main" id="{3A2D8A63-2A08-9C42-A030-62A80B075C5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lang="en-US" dirty="0"/>
          </a:p>
        </p:txBody>
      </p:sp>
      <p:sp>
        <p:nvSpPr>
          <p:cNvPr id="5" name="Rectangle 4">
            <a:extLst>
              <a:ext uri="{FF2B5EF4-FFF2-40B4-BE49-F238E27FC236}">
                <a16:creationId xmlns:a16="http://schemas.microsoft.com/office/drawing/2014/main" id="{BDBD92D8-8FA7-644D-838A-5F44B45723CC}"/>
              </a:ext>
            </a:extLst>
          </p:cNvPr>
          <p:cNvSpPr/>
          <p:nvPr/>
        </p:nvSpPr>
        <p:spPr>
          <a:xfrm>
            <a:off x="270663" y="920887"/>
            <a:ext cx="4579010" cy="584775"/>
          </a:xfrm>
          <a:prstGeom prst="rect">
            <a:avLst/>
          </a:prstGeom>
        </p:spPr>
        <p:txBody>
          <a:bodyPr wrap="none">
            <a:spAutoFit/>
          </a:bodyPr>
          <a:lstStyle/>
          <a:p>
            <a:r>
              <a:rPr lang="en-US" sz="3200" dirty="0">
                <a:solidFill>
                  <a:schemeClr val="accent1">
                    <a:lumMod val="75000"/>
                  </a:schemeClr>
                </a:solidFill>
              </a:rPr>
              <a:t>Increment the score count</a:t>
            </a:r>
          </a:p>
        </p:txBody>
      </p:sp>
      <p:sp>
        <p:nvSpPr>
          <p:cNvPr id="6" name="Content Placeholder 2">
            <a:extLst>
              <a:ext uri="{FF2B5EF4-FFF2-40B4-BE49-F238E27FC236}">
                <a16:creationId xmlns:a16="http://schemas.microsoft.com/office/drawing/2014/main" id="{C8D384A4-5160-7B46-B4BA-901EA546BC36}"/>
              </a:ext>
            </a:extLst>
          </p:cNvPr>
          <p:cNvSpPr txBox="1">
            <a:spLocks/>
          </p:cNvSpPr>
          <p:nvPr/>
        </p:nvSpPr>
        <p:spPr>
          <a:xfrm>
            <a:off x="7495082" y="734518"/>
            <a:ext cx="4426255" cy="5986957"/>
          </a:xfrm>
          <a:prstGeom prst="rect">
            <a:avLst/>
          </a:prstGeom>
          <a:ln>
            <a:solidFill>
              <a:schemeClr val="accent5">
                <a:lumMod val="40000"/>
                <a:lumOff val="6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2">
                    <a:lumMod val="75000"/>
                  </a:schemeClr>
                </a:solidFill>
              </a:rPr>
              <a:t>friends:</a:t>
            </a:r>
            <a:endParaRPr lang="en-US" sz="2400" dirty="0">
              <a:solidFill>
                <a:schemeClr val="bg2">
                  <a:lumMod val="75000"/>
                </a:schemeClr>
              </a:solidFill>
            </a:endParaRPr>
          </a:p>
          <a:p>
            <a:pPr marL="0" indent="0">
              <a:buNone/>
            </a:pPr>
            <a:r>
              <a:rPr lang="en-US" sz="2400" dirty="0">
                <a:solidFill>
                  <a:schemeClr val="bg2">
                    <a:lumMod val="75000"/>
                  </a:schemeClr>
                </a:solidFill>
              </a:rPr>
              <a:t>	100 “a”</a:t>
            </a:r>
          </a:p>
          <a:p>
            <a:pPr marL="0" indent="0">
              <a:buNone/>
            </a:pPr>
            <a:r>
              <a:rPr lang="en-US" sz="2400" dirty="0">
                <a:solidFill>
                  <a:schemeClr val="bg2">
                    <a:lumMod val="75000"/>
                  </a:schemeClr>
                </a:solidFill>
              </a:rPr>
              <a:t>	200 ”b”</a:t>
            </a:r>
          </a:p>
          <a:p>
            <a:pPr marL="0" indent="0">
              <a:buNone/>
            </a:pPr>
            <a:r>
              <a:rPr lang="en-US" sz="2400" dirty="0">
                <a:solidFill>
                  <a:schemeClr val="bg2">
                    <a:lumMod val="75000"/>
                  </a:schemeClr>
                </a:solidFill>
              </a:rPr>
              <a:t>	300 ”c”</a:t>
            </a:r>
          </a:p>
          <a:p>
            <a:pPr marL="0" indent="0">
              <a:buNone/>
            </a:pPr>
            <a:r>
              <a:rPr lang="en-US" sz="2400" dirty="0">
                <a:solidFill>
                  <a:schemeClr val="bg2">
                    <a:lumMod val="75000"/>
                  </a:schemeClr>
                </a:solidFill>
              </a:rPr>
              <a:t>	400 ”d”</a:t>
            </a:r>
          </a:p>
          <a:p>
            <a:pPr marL="0" indent="0">
              <a:buFont typeface="Arial" panose="020B0604020202020204" pitchFamily="34" charset="0"/>
              <a:buNone/>
            </a:pPr>
            <a:endParaRPr lang="en-US" sz="2400" dirty="0"/>
          </a:p>
          <a:p>
            <a:pPr marL="0" indent="0">
              <a:buNone/>
            </a:pPr>
            <a:r>
              <a:rPr lang="en-US" sz="2400" b="1" dirty="0"/>
              <a:t>ZINCRBY friends 15 “c”</a:t>
            </a:r>
          </a:p>
          <a:p>
            <a:pPr marL="0" indent="0">
              <a:buNone/>
            </a:pPr>
            <a:r>
              <a:rPr lang="en-US" sz="2400" b="1" dirty="0">
                <a:solidFill>
                  <a:schemeClr val="bg2">
                    <a:lumMod val="75000"/>
                  </a:schemeClr>
                </a:solidFill>
              </a:rPr>
              <a:t>friends:</a:t>
            </a:r>
            <a:endParaRPr lang="en-US" sz="2400" dirty="0">
              <a:solidFill>
                <a:schemeClr val="bg2">
                  <a:lumMod val="75000"/>
                </a:schemeClr>
              </a:solidFill>
            </a:endParaRPr>
          </a:p>
          <a:p>
            <a:pPr marL="0" indent="0">
              <a:buNone/>
            </a:pPr>
            <a:r>
              <a:rPr lang="en-US" sz="2400" dirty="0">
                <a:solidFill>
                  <a:schemeClr val="bg2">
                    <a:lumMod val="75000"/>
                  </a:schemeClr>
                </a:solidFill>
              </a:rPr>
              <a:t>	100 “a”</a:t>
            </a:r>
          </a:p>
          <a:p>
            <a:pPr marL="0" indent="0">
              <a:buNone/>
            </a:pPr>
            <a:r>
              <a:rPr lang="en-US" sz="2400" dirty="0">
                <a:solidFill>
                  <a:schemeClr val="bg2">
                    <a:lumMod val="75000"/>
                  </a:schemeClr>
                </a:solidFill>
              </a:rPr>
              <a:t>	200 ”b”</a:t>
            </a:r>
          </a:p>
          <a:p>
            <a:pPr marL="0" indent="0">
              <a:buNone/>
            </a:pPr>
            <a:r>
              <a:rPr lang="en-US" sz="2400" dirty="0">
                <a:solidFill>
                  <a:schemeClr val="bg2">
                    <a:lumMod val="75000"/>
                  </a:schemeClr>
                </a:solidFill>
              </a:rPr>
              <a:t>	</a:t>
            </a:r>
            <a:r>
              <a:rPr lang="en-US" sz="2400" dirty="0">
                <a:solidFill>
                  <a:schemeClr val="accent1">
                    <a:lumMod val="75000"/>
                  </a:schemeClr>
                </a:solidFill>
              </a:rPr>
              <a:t>315</a:t>
            </a:r>
            <a:r>
              <a:rPr lang="en-US" sz="2400" dirty="0">
                <a:solidFill>
                  <a:schemeClr val="bg2">
                    <a:lumMod val="75000"/>
                  </a:schemeClr>
                </a:solidFill>
              </a:rPr>
              <a:t> ”c”</a:t>
            </a:r>
          </a:p>
          <a:p>
            <a:pPr marL="0" indent="0">
              <a:buNone/>
            </a:pPr>
            <a:r>
              <a:rPr lang="en-US" sz="2400" dirty="0">
                <a:solidFill>
                  <a:schemeClr val="bg2">
                    <a:lumMod val="75000"/>
                  </a:schemeClr>
                </a:solidFill>
              </a:rPr>
              <a:t>	400 ”d”</a:t>
            </a:r>
          </a:p>
          <a:p>
            <a:pPr marL="0" indent="0">
              <a:buNone/>
            </a:pPr>
            <a:endParaRPr lang="en-US" sz="2400" dirty="0">
              <a:solidFill>
                <a:schemeClr val="bg2">
                  <a:lumMod val="75000"/>
                </a:schemeClr>
              </a:solidFill>
            </a:endParaRPr>
          </a:p>
          <a:p>
            <a:pPr marL="0" indent="0">
              <a:buNone/>
            </a:pPr>
            <a:endParaRPr lang="en-US" sz="2400" dirty="0">
              <a:solidFill>
                <a:schemeClr val="bg2">
                  <a:lumMod val="75000"/>
                </a:schemeClr>
              </a:solidFill>
            </a:endParaRPr>
          </a:p>
        </p:txBody>
      </p:sp>
      <p:sp>
        <p:nvSpPr>
          <p:cNvPr id="8" name="Content Placeholder 2">
            <a:extLst>
              <a:ext uri="{FF2B5EF4-FFF2-40B4-BE49-F238E27FC236}">
                <a16:creationId xmlns:a16="http://schemas.microsoft.com/office/drawing/2014/main" id="{5CFAAB4C-FBCA-084E-A0CD-CF1B5BAAC1E1}"/>
              </a:ext>
            </a:extLst>
          </p:cNvPr>
          <p:cNvSpPr txBox="1">
            <a:spLocks/>
          </p:cNvSpPr>
          <p:nvPr/>
        </p:nvSpPr>
        <p:spPr>
          <a:xfrm>
            <a:off x="546114" y="1825624"/>
            <a:ext cx="6544234" cy="2116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ZINCRBY</a:t>
            </a:r>
          </a:p>
          <a:p>
            <a:pPr marL="0" indent="0">
              <a:lnSpc>
                <a:spcPct val="150000"/>
              </a:lnSpc>
              <a:buNone/>
            </a:pPr>
            <a:r>
              <a:rPr lang="en-US" sz="2400" dirty="0"/>
              <a:t>Increments the score of member in the sorted set </a:t>
            </a:r>
          </a:p>
          <a:p>
            <a:pPr marL="0" indent="0">
              <a:buNone/>
            </a:pPr>
            <a:endParaRPr lang="en-US" sz="2400" dirty="0"/>
          </a:p>
          <a:p>
            <a:pPr marL="0" indent="0">
              <a:lnSpc>
                <a:spcPct val="150000"/>
              </a:lnSpc>
              <a:buNone/>
            </a:pPr>
            <a:endParaRPr lang="en-US" sz="2400" dirty="0"/>
          </a:p>
        </p:txBody>
      </p:sp>
      <p:sp>
        <p:nvSpPr>
          <p:cNvPr id="7" name="Content Placeholder 2">
            <a:extLst>
              <a:ext uri="{FF2B5EF4-FFF2-40B4-BE49-F238E27FC236}">
                <a16:creationId xmlns:a16="http://schemas.microsoft.com/office/drawing/2014/main" id="{63F1CD0F-B4B8-F14D-85D8-E82AADBB1CDF}"/>
              </a:ext>
            </a:extLst>
          </p:cNvPr>
          <p:cNvSpPr txBox="1">
            <a:spLocks/>
          </p:cNvSpPr>
          <p:nvPr/>
        </p:nvSpPr>
        <p:spPr>
          <a:xfrm>
            <a:off x="270663" y="5356962"/>
            <a:ext cx="7240247" cy="116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sz="1800" dirty="0"/>
              <a:t>If member does not exist, it will be added with increment as its score</a:t>
            </a:r>
          </a:p>
          <a:p>
            <a:pPr>
              <a:lnSpc>
                <a:spcPct val="160000"/>
              </a:lnSpc>
            </a:pPr>
            <a:r>
              <a:rPr lang="en-US" sz="1800" dirty="0"/>
              <a:t>It is possible to provide a negative value to decrement the score.</a:t>
            </a:r>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10346785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03A73D6-AEF6-6B42-A61A-1DAD39490E6B}"/>
              </a:ext>
            </a:extLst>
          </p:cNvPr>
          <p:cNvGrpSpPr/>
          <p:nvPr/>
        </p:nvGrpSpPr>
        <p:grpSpPr>
          <a:xfrm>
            <a:off x="1586576" y="2333765"/>
            <a:ext cx="9018847" cy="2190469"/>
            <a:chOff x="4975044" y="1796142"/>
            <a:chExt cx="6950356" cy="4800601"/>
          </a:xfrm>
        </p:grpSpPr>
        <p:sp>
          <p:nvSpPr>
            <p:cNvPr id="6" name="Rectangle 5">
              <a:extLst>
                <a:ext uri="{FF2B5EF4-FFF2-40B4-BE49-F238E27FC236}">
                  <a16:creationId xmlns:a16="http://schemas.microsoft.com/office/drawing/2014/main" id="{86BD9F44-5767-D046-905F-504FB1E47AA8}"/>
                </a:ext>
              </a:extLst>
            </p:cNvPr>
            <p:cNvSpPr/>
            <p:nvPr/>
          </p:nvSpPr>
          <p:spPr bwMode="auto">
            <a:xfrm>
              <a:off x="4975044" y="1796142"/>
              <a:ext cx="6950356" cy="4800601"/>
            </a:xfrm>
            <a:prstGeom prst="rect">
              <a:avLst/>
            </a:prstGeom>
            <a:gradFill flip="none" rotWithShape="1">
              <a:gsLst>
                <a:gs pos="0">
                  <a:srgbClr val="17687B"/>
                </a:gs>
                <a:gs pos="50000">
                  <a:srgbClr val="67BEE8"/>
                </a:gs>
                <a:gs pos="100000">
                  <a:srgbClr val="007698"/>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914598">
                <a:defRPr/>
              </a:pPr>
              <a:endParaRPr lang="en-US" sz="1867" dirty="0">
                <a:solidFill>
                  <a:srgbClr val="000000"/>
                </a:solidFill>
                <a:latin typeface="IBM Plex Sans" charset="0"/>
                <a:ea typeface="IBM Plex Sans" charset="0"/>
                <a:cs typeface="IBM Plex Sans" charset="0"/>
                <a:sym typeface="Arial"/>
              </a:endParaRPr>
            </a:p>
          </p:txBody>
        </p:sp>
        <p:sp>
          <p:nvSpPr>
            <p:cNvPr id="7" name="Rectangle 6">
              <a:extLst>
                <a:ext uri="{FF2B5EF4-FFF2-40B4-BE49-F238E27FC236}">
                  <a16:creationId xmlns:a16="http://schemas.microsoft.com/office/drawing/2014/main" id="{DCDE5193-DB25-0348-8185-E1A9A1689530}"/>
                </a:ext>
              </a:extLst>
            </p:cNvPr>
            <p:cNvSpPr/>
            <p:nvPr/>
          </p:nvSpPr>
          <p:spPr>
            <a:xfrm>
              <a:off x="5113003" y="2274063"/>
              <a:ext cx="6812397" cy="3844756"/>
            </a:xfrm>
            <a:prstGeom prst="rect">
              <a:avLst/>
            </a:prstGeom>
          </p:spPr>
          <p:txBody>
            <a:bodyPr wrap="square">
              <a:spAutoFit/>
            </a:bodyPr>
            <a:lstStyle/>
            <a:p>
              <a:pPr algn="ctr"/>
              <a:r>
                <a:rPr lang="en-US" sz="3600" dirty="0">
                  <a:solidFill>
                    <a:schemeClr val="bg1"/>
                  </a:solidFill>
                  <a:latin typeface="Calibri" panose="020F0502020204030204" pitchFamily="34" charset="0"/>
                  <a:ea typeface="IBM Plex Sans" charset="0"/>
                  <a:cs typeface="Calibri" panose="020F0502020204030204" pitchFamily="34" charset="0"/>
                </a:rPr>
                <a:t>REDIS Advanced Data Structures</a:t>
              </a:r>
            </a:p>
            <a:p>
              <a:pPr algn="ctr"/>
              <a:endParaRPr lang="en-US" sz="3600" dirty="0">
                <a:solidFill>
                  <a:schemeClr val="bg1"/>
                </a:solidFill>
                <a:latin typeface="Calibri" panose="020F0502020204030204" pitchFamily="34" charset="0"/>
                <a:ea typeface="IBM Plex Sans" charset="0"/>
                <a:cs typeface="Calibri" panose="020F0502020204030204" pitchFamily="34" charset="0"/>
              </a:endParaRPr>
            </a:p>
            <a:p>
              <a:pPr algn="ctr"/>
              <a:r>
                <a:rPr lang="en-IN" sz="3600" dirty="0">
                  <a:solidFill>
                    <a:schemeClr val="bg1"/>
                  </a:solidFill>
                  <a:latin typeface="Slack-Lato"/>
                </a:rPr>
                <a:t>HyperLogLog</a:t>
              </a:r>
              <a:endParaRPr lang="en-US" sz="3600" dirty="0">
                <a:solidFill>
                  <a:schemeClr val="bg1"/>
                </a:solidFill>
                <a:latin typeface="Calibri" panose="020F0502020204030204" pitchFamily="34" charset="0"/>
                <a:ea typeface="IBM Plex Sans" charset="0"/>
                <a:cs typeface="Calibri" panose="020F0502020204030204" pitchFamily="34" charset="0"/>
              </a:endParaRPr>
            </a:p>
          </p:txBody>
        </p:sp>
      </p:grpSp>
      <p:pic>
        <p:nvPicPr>
          <p:cNvPr id="10" name="Picture 9">
            <a:extLst>
              <a:ext uri="{FF2B5EF4-FFF2-40B4-BE49-F238E27FC236}">
                <a16:creationId xmlns:a16="http://schemas.microsoft.com/office/drawing/2014/main" id="{08D98B26-37CB-A145-BD69-9F021B3B50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7250" y="5099971"/>
            <a:ext cx="1824151" cy="742734"/>
          </a:xfrm>
          <a:prstGeom prst="rect">
            <a:avLst/>
          </a:prstGeom>
        </p:spPr>
      </p:pic>
      <p:sp>
        <p:nvSpPr>
          <p:cNvPr id="2" name="Slide Number Placeholder 1">
            <a:extLst>
              <a:ext uri="{FF2B5EF4-FFF2-40B4-BE49-F238E27FC236}">
                <a16:creationId xmlns:a16="http://schemas.microsoft.com/office/drawing/2014/main" id="{BF3C9C7E-4F56-1E47-928D-72CBB9BAE833}"/>
              </a:ext>
            </a:extLst>
          </p:cNvPr>
          <p:cNvSpPr>
            <a:spLocks noGrp="1"/>
          </p:cNvSpPr>
          <p:nvPr>
            <p:ph type="sldNum" sz="quarter" idx="12"/>
          </p:nvPr>
        </p:nvSpPr>
        <p:spPr/>
        <p:txBody>
          <a:bodyPr/>
          <a:lstStyle/>
          <a:p>
            <a:fld id="{30E048A5-8DD6-994D-BB65-E81D2E1286B5}" type="slidenum">
              <a:rPr lang="en-US" smtClean="0"/>
              <a:t>62</a:t>
            </a:fld>
            <a:endParaRPr lang="en-US"/>
          </a:p>
        </p:txBody>
      </p:sp>
    </p:spTree>
    <p:extLst>
      <p:ext uri="{BB962C8B-B14F-4D97-AF65-F5344CB8AC3E}">
        <p14:creationId xmlns:p14="http://schemas.microsoft.com/office/powerpoint/2010/main" val="42028602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BFB36-79F0-C245-9222-3C1115994265}"/>
              </a:ext>
            </a:extLst>
          </p:cNvPr>
          <p:cNvSpPr>
            <a:spLocks noGrp="1"/>
          </p:cNvSpPr>
          <p:nvPr>
            <p:ph type="title"/>
          </p:nvPr>
        </p:nvSpPr>
        <p:spPr/>
        <p:txBody>
          <a:bodyPr/>
          <a:lstStyle/>
          <a:p>
            <a:r>
              <a:rPr lang="en-IN" dirty="0"/>
              <a:t>HyperLogLog</a:t>
            </a:r>
            <a:endParaRPr lang="en-US" dirty="0"/>
          </a:p>
        </p:txBody>
      </p:sp>
      <p:sp>
        <p:nvSpPr>
          <p:cNvPr id="4" name="Slide Number Placeholder 3">
            <a:extLst>
              <a:ext uri="{FF2B5EF4-FFF2-40B4-BE49-F238E27FC236}">
                <a16:creationId xmlns:a16="http://schemas.microsoft.com/office/drawing/2014/main" id="{588B3EC0-4ED2-D64B-B9AF-923C9A44CB9A}"/>
              </a:ext>
            </a:extLst>
          </p:cNvPr>
          <p:cNvSpPr>
            <a:spLocks noGrp="1"/>
          </p:cNvSpPr>
          <p:nvPr>
            <p:ph type="sldNum" sz="quarter" idx="12"/>
          </p:nvPr>
        </p:nvSpPr>
        <p:spPr/>
        <p:txBody>
          <a:bodyPr/>
          <a:lstStyle/>
          <a:p>
            <a:fld id="{30E048A5-8DD6-994D-BB65-E81D2E1286B5}" type="slidenum">
              <a:rPr lang="en-US" smtClean="0"/>
              <a:t>63</a:t>
            </a:fld>
            <a:endParaRPr lang="en-US" dirty="0"/>
          </a:p>
        </p:txBody>
      </p:sp>
      <p:sp>
        <p:nvSpPr>
          <p:cNvPr id="6" name="Content Placeholder 2">
            <a:extLst>
              <a:ext uri="{FF2B5EF4-FFF2-40B4-BE49-F238E27FC236}">
                <a16:creationId xmlns:a16="http://schemas.microsoft.com/office/drawing/2014/main" id="{15BD20BE-BE9A-E841-8958-4D6A3AFDA7A1}"/>
              </a:ext>
            </a:extLst>
          </p:cNvPr>
          <p:cNvSpPr txBox="1">
            <a:spLocks/>
          </p:cNvSpPr>
          <p:nvPr/>
        </p:nvSpPr>
        <p:spPr>
          <a:xfrm>
            <a:off x="235582" y="881242"/>
            <a:ext cx="11651618" cy="54751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dirty="0"/>
              <a:t>A </a:t>
            </a:r>
            <a:r>
              <a:rPr lang="en-IN" sz="2400" dirty="0">
                <a:solidFill>
                  <a:srgbClr val="00B0F0"/>
                </a:solidFill>
              </a:rPr>
              <a:t>probabilistic</a:t>
            </a:r>
            <a:r>
              <a:rPr lang="en-IN" sz="2400" dirty="0"/>
              <a:t> data structure used </a:t>
            </a:r>
            <a:r>
              <a:rPr lang="en-IN" sz="2400" dirty="0">
                <a:solidFill>
                  <a:srgbClr val="00B0F0"/>
                </a:solidFill>
              </a:rPr>
              <a:t>to count unique values</a:t>
            </a:r>
            <a:r>
              <a:rPr lang="en-IN" sz="2400" dirty="0"/>
              <a:t>.</a:t>
            </a:r>
          </a:p>
          <a:p>
            <a:pPr marL="0" indent="0">
              <a:buNone/>
            </a:pPr>
            <a:r>
              <a:rPr lang="en-IN" sz="2400" dirty="0"/>
              <a:t>Ex: for example, </a:t>
            </a:r>
          </a:p>
          <a:p>
            <a:pPr lvl="1"/>
            <a:r>
              <a:rPr lang="en-IN" sz="2000" dirty="0"/>
              <a:t>IP addresses for the visitors of a website</a:t>
            </a:r>
          </a:p>
          <a:p>
            <a:pPr lvl="1"/>
            <a:r>
              <a:rPr lang="en-IN" sz="2000" dirty="0"/>
              <a:t>search Keys</a:t>
            </a:r>
          </a:p>
          <a:p>
            <a:pPr lvl="1"/>
            <a:r>
              <a:rPr lang="en-IN" sz="2000" dirty="0"/>
              <a:t>Email addresses </a:t>
            </a:r>
          </a:p>
          <a:p>
            <a:pPr lvl="1"/>
            <a:endParaRPr lang="en-IN" sz="2000" dirty="0"/>
          </a:p>
          <a:p>
            <a:pPr marL="0" indent="0">
              <a:buNone/>
            </a:pPr>
            <a:r>
              <a:rPr lang="en-IN" sz="2400" dirty="0"/>
              <a:t>Counting unique values with </a:t>
            </a:r>
            <a:r>
              <a:rPr lang="en-IN" sz="2400" i="1" dirty="0"/>
              <a:t>exact precision</a:t>
            </a:r>
            <a:r>
              <a:rPr lang="en-IN" sz="2400" dirty="0"/>
              <a:t> requires an amount of </a:t>
            </a:r>
            <a:r>
              <a:rPr lang="en-IN" sz="2400" dirty="0">
                <a:solidFill>
                  <a:srgbClr val="00B0F0"/>
                </a:solidFill>
              </a:rPr>
              <a:t>memory proportional to the number of unique values</a:t>
            </a:r>
            <a:r>
              <a:rPr lang="en-IN" sz="2400" dirty="0"/>
              <a:t>.</a:t>
            </a:r>
          </a:p>
          <a:p>
            <a:pPr marL="0" indent="0">
              <a:buNone/>
            </a:pPr>
            <a:endParaRPr lang="en-IN" sz="2400" dirty="0"/>
          </a:p>
          <a:p>
            <a:pPr marL="0" indent="0">
              <a:buNone/>
            </a:pPr>
            <a:r>
              <a:rPr lang="en-IN" sz="2400" dirty="0"/>
              <a:t>Since memory is a limited resource, doing this becomes problematic when working with </a:t>
            </a:r>
            <a:r>
              <a:rPr lang="en-IN" sz="2400" i="1" dirty="0"/>
              <a:t>large sets of values</a:t>
            </a:r>
          </a:p>
          <a:p>
            <a:pPr marL="0" indent="0">
              <a:buNone/>
            </a:pPr>
            <a:endParaRPr lang="en-IN" sz="2400" dirty="0"/>
          </a:p>
          <a:p>
            <a:pPr marL="0" indent="0">
              <a:buNone/>
            </a:pPr>
            <a:r>
              <a:rPr lang="en-IN" sz="2400" dirty="0"/>
              <a:t>A Redis HyperLogLog consumes at most </a:t>
            </a:r>
            <a:r>
              <a:rPr lang="en-IN" sz="2400" dirty="0">
                <a:solidFill>
                  <a:schemeClr val="accent1">
                    <a:lumMod val="75000"/>
                  </a:schemeClr>
                </a:solidFill>
              </a:rPr>
              <a:t>12 kilobytes </a:t>
            </a:r>
            <a:r>
              <a:rPr lang="en-IN" sz="2400" dirty="0"/>
              <a:t>of memory and produces approximations with a standard error </a:t>
            </a:r>
            <a:r>
              <a:rPr lang="en-IN" sz="2400" dirty="0">
                <a:solidFill>
                  <a:schemeClr val="accent1">
                    <a:lumMod val="75000"/>
                  </a:schemeClr>
                </a:solidFill>
              </a:rPr>
              <a:t>of 0.81%.</a:t>
            </a:r>
          </a:p>
          <a:p>
            <a:pPr marL="0" indent="0">
              <a:buNone/>
            </a:pPr>
            <a:endParaRPr lang="en-IN" sz="2400" dirty="0"/>
          </a:p>
        </p:txBody>
      </p:sp>
    </p:spTree>
    <p:extLst>
      <p:ext uri="{BB962C8B-B14F-4D97-AF65-F5344CB8AC3E}">
        <p14:creationId xmlns:p14="http://schemas.microsoft.com/office/powerpoint/2010/main" val="29812234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HyperLogLog</a:t>
            </a:r>
            <a:endParaRPr lang="en-US" dirty="0"/>
          </a:p>
        </p:txBody>
      </p:sp>
      <p:sp>
        <p:nvSpPr>
          <p:cNvPr id="4" name="Slide Number Placeholder 3">
            <a:extLst>
              <a:ext uri="{FF2B5EF4-FFF2-40B4-BE49-F238E27FC236}">
                <a16:creationId xmlns:a16="http://schemas.microsoft.com/office/drawing/2014/main" id="{3A2D8A63-2A08-9C42-A030-62A80B075C5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lang="en-US" dirty="0"/>
          </a:p>
        </p:txBody>
      </p:sp>
      <p:sp>
        <p:nvSpPr>
          <p:cNvPr id="5" name="Rectangle 4">
            <a:extLst>
              <a:ext uri="{FF2B5EF4-FFF2-40B4-BE49-F238E27FC236}">
                <a16:creationId xmlns:a16="http://schemas.microsoft.com/office/drawing/2014/main" id="{BDBD92D8-8FA7-644D-838A-5F44B45723CC}"/>
              </a:ext>
            </a:extLst>
          </p:cNvPr>
          <p:cNvSpPr/>
          <p:nvPr/>
        </p:nvSpPr>
        <p:spPr>
          <a:xfrm>
            <a:off x="270663" y="920887"/>
            <a:ext cx="5860515" cy="584775"/>
          </a:xfrm>
          <a:prstGeom prst="rect">
            <a:avLst/>
          </a:prstGeom>
        </p:spPr>
        <p:txBody>
          <a:bodyPr wrap="none">
            <a:spAutoFit/>
          </a:bodyPr>
          <a:lstStyle/>
          <a:p>
            <a:r>
              <a:rPr lang="en-US" sz="3200" dirty="0">
                <a:solidFill>
                  <a:schemeClr val="accent1">
                    <a:lumMod val="75000"/>
                  </a:schemeClr>
                </a:solidFill>
              </a:rPr>
              <a:t>ADD, Count and Merge elements</a:t>
            </a:r>
          </a:p>
        </p:txBody>
      </p:sp>
      <p:sp>
        <p:nvSpPr>
          <p:cNvPr id="6" name="Content Placeholder 2">
            <a:extLst>
              <a:ext uri="{FF2B5EF4-FFF2-40B4-BE49-F238E27FC236}">
                <a16:creationId xmlns:a16="http://schemas.microsoft.com/office/drawing/2014/main" id="{C8D384A4-5160-7B46-B4BA-901EA546BC36}"/>
              </a:ext>
            </a:extLst>
          </p:cNvPr>
          <p:cNvSpPr txBox="1">
            <a:spLocks/>
          </p:cNvSpPr>
          <p:nvPr/>
        </p:nvSpPr>
        <p:spPr>
          <a:xfrm>
            <a:off x="6475751" y="734518"/>
            <a:ext cx="5591331" cy="5986957"/>
          </a:xfrm>
          <a:prstGeom prst="rect">
            <a:avLst/>
          </a:prstGeom>
          <a:ln>
            <a:solidFill>
              <a:schemeClr val="accent5">
                <a:lumMod val="40000"/>
                <a:lumOff val="60000"/>
              </a:schemeClr>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PFADD website-</a:t>
            </a:r>
            <a:r>
              <a:rPr lang="en-US" sz="1800" b="1" dirty="0" err="1"/>
              <a:t>monday</a:t>
            </a:r>
            <a:r>
              <a:rPr lang="en-US" sz="1800" b="1" dirty="0"/>
              <a:t> </a:t>
            </a:r>
            <a:r>
              <a:rPr lang="en-US" sz="1800" dirty="0">
                <a:solidFill>
                  <a:schemeClr val="bg2">
                    <a:lumMod val="75000"/>
                  </a:schemeClr>
                </a:solidFill>
              </a:rPr>
              <a:t>“</a:t>
            </a:r>
            <a:r>
              <a:rPr lang="en-US" sz="1800" dirty="0" err="1">
                <a:solidFill>
                  <a:schemeClr val="bg2">
                    <a:lumMod val="75000"/>
                  </a:schemeClr>
                </a:solidFill>
              </a:rPr>
              <a:t>a.com</a:t>
            </a:r>
            <a:r>
              <a:rPr lang="en-US" sz="1800" dirty="0">
                <a:solidFill>
                  <a:schemeClr val="bg2">
                    <a:lumMod val="75000"/>
                  </a:schemeClr>
                </a:solidFill>
              </a:rPr>
              <a:t>”</a:t>
            </a:r>
          </a:p>
          <a:p>
            <a:pPr marL="0" indent="0">
              <a:buNone/>
            </a:pPr>
            <a:r>
              <a:rPr lang="en-US" sz="1800" b="1" dirty="0"/>
              <a:t>PFADD website-</a:t>
            </a:r>
            <a:r>
              <a:rPr lang="en-US" sz="1800" b="1" dirty="0" err="1"/>
              <a:t>monday</a:t>
            </a:r>
            <a:r>
              <a:rPr lang="en-US" sz="1800" b="1" dirty="0"/>
              <a:t> </a:t>
            </a:r>
            <a:r>
              <a:rPr lang="en-US" sz="1800" dirty="0">
                <a:solidFill>
                  <a:schemeClr val="bg2">
                    <a:lumMod val="75000"/>
                  </a:schemeClr>
                </a:solidFill>
              </a:rPr>
              <a:t>“</a:t>
            </a:r>
            <a:r>
              <a:rPr lang="en-US" sz="1800" dirty="0" err="1">
                <a:solidFill>
                  <a:schemeClr val="bg2">
                    <a:lumMod val="75000"/>
                  </a:schemeClr>
                </a:solidFill>
              </a:rPr>
              <a:t>b.com</a:t>
            </a:r>
            <a:r>
              <a:rPr lang="en-US" sz="1800" dirty="0">
                <a:solidFill>
                  <a:schemeClr val="bg2">
                    <a:lumMod val="75000"/>
                  </a:schemeClr>
                </a:solidFill>
              </a:rPr>
              <a:t>”</a:t>
            </a:r>
          </a:p>
          <a:p>
            <a:pPr marL="0" indent="0">
              <a:buNone/>
            </a:pPr>
            <a:r>
              <a:rPr lang="en-US" sz="1800" b="1" dirty="0"/>
              <a:t>PFADD website-</a:t>
            </a:r>
            <a:r>
              <a:rPr lang="en-US" sz="1800" b="1" dirty="0" err="1"/>
              <a:t>monday</a:t>
            </a:r>
            <a:r>
              <a:rPr lang="en-US" sz="1800" b="1" dirty="0"/>
              <a:t> </a:t>
            </a:r>
            <a:r>
              <a:rPr lang="en-US" sz="1800" dirty="0">
                <a:solidFill>
                  <a:schemeClr val="bg2">
                    <a:lumMod val="75000"/>
                  </a:schemeClr>
                </a:solidFill>
              </a:rPr>
              <a:t>“c .com”</a:t>
            </a:r>
          </a:p>
          <a:p>
            <a:pPr marL="0" indent="0">
              <a:buNone/>
            </a:pPr>
            <a:r>
              <a:rPr lang="en-US" sz="1800" b="1" dirty="0"/>
              <a:t>PFADD website-</a:t>
            </a:r>
            <a:r>
              <a:rPr lang="en-US" sz="1800" b="1" dirty="0" err="1"/>
              <a:t>monday</a:t>
            </a:r>
            <a:r>
              <a:rPr lang="en-US" sz="1800" b="1" dirty="0"/>
              <a:t> </a:t>
            </a:r>
            <a:r>
              <a:rPr lang="en-US" sz="1800" dirty="0">
                <a:solidFill>
                  <a:schemeClr val="bg2">
                    <a:lumMod val="75000"/>
                  </a:schemeClr>
                </a:solidFill>
              </a:rPr>
              <a:t>“</a:t>
            </a:r>
            <a:r>
              <a:rPr lang="en-US" sz="1800" dirty="0"/>
              <a:t>a</a:t>
            </a:r>
            <a:r>
              <a:rPr lang="en-US" sz="1800" dirty="0">
                <a:solidFill>
                  <a:schemeClr val="bg2">
                    <a:lumMod val="75000"/>
                  </a:schemeClr>
                </a:solidFill>
              </a:rPr>
              <a:t> .com”</a:t>
            </a:r>
          </a:p>
          <a:p>
            <a:pPr marL="0" indent="0">
              <a:buNone/>
            </a:pPr>
            <a:r>
              <a:rPr lang="en-US" sz="1800" b="1" dirty="0"/>
              <a:t>PFADD website-</a:t>
            </a:r>
            <a:r>
              <a:rPr lang="en-US" sz="1800" b="1" dirty="0" err="1"/>
              <a:t>monday</a:t>
            </a:r>
            <a:r>
              <a:rPr lang="en-US" sz="1800" b="1" dirty="0"/>
              <a:t> </a:t>
            </a:r>
            <a:r>
              <a:rPr lang="en-US" sz="1800" dirty="0">
                <a:solidFill>
                  <a:schemeClr val="bg2">
                    <a:lumMod val="75000"/>
                  </a:schemeClr>
                </a:solidFill>
              </a:rPr>
              <a:t>“</a:t>
            </a:r>
            <a:r>
              <a:rPr lang="en-US" sz="1800" dirty="0"/>
              <a:t>c</a:t>
            </a:r>
            <a:r>
              <a:rPr lang="en-US" sz="1800" dirty="0">
                <a:solidFill>
                  <a:schemeClr val="bg2">
                    <a:lumMod val="75000"/>
                  </a:schemeClr>
                </a:solidFill>
              </a:rPr>
              <a:t> .com”</a:t>
            </a:r>
          </a:p>
          <a:p>
            <a:pPr marL="0" indent="0">
              <a:buNone/>
            </a:pPr>
            <a:r>
              <a:rPr lang="en-US" sz="1800" b="1" dirty="0"/>
              <a:t>PFADD website-</a:t>
            </a:r>
            <a:r>
              <a:rPr lang="en-US" sz="1800" b="1" dirty="0" err="1"/>
              <a:t>monday</a:t>
            </a:r>
            <a:r>
              <a:rPr lang="en-US" sz="1800" b="1" dirty="0"/>
              <a:t> </a:t>
            </a:r>
            <a:r>
              <a:rPr lang="en-US" sz="1800" dirty="0">
                <a:solidFill>
                  <a:schemeClr val="bg2">
                    <a:lumMod val="75000"/>
                  </a:schemeClr>
                </a:solidFill>
              </a:rPr>
              <a:t>“d .com”</a:t>
            </a:r>
          </a:p>
          <a:p>
            <a:pPr marL="0" indent="0">
              <a:buNone/>
            </a:pPr>
            <a:endParaRPr lang="en-US" sz="1800" b="1" dirty="0"/>
          </a:p>
          <a:p>
            <a:pPr marL="0" indent="0">
              <a:buNone/>
            </a:pPr>
            <a:r>
              <a:rPr lang="en-US" sz="1800" b="1" dirty="0"/>
              <a:t>PFADD website-</a:t>
            </a:r>
            <a:r>
              <a:rPr lang="en-US" sz="1800" b="1" dirty="0" err="1"/>
              <a:t>tuesday</a:t>
            </a:r>
            <a:r>
              <a:rPr lang="en-US" sz="1800" b="1" dirty="0"/>
              <a:t> </a:t>
            </a:r>
            <a:r>
              <a:rPr lang="en-US" sz="1800" dirty="0">
                <a:solidFill>
                  <a:schemeClr val="bg2">
                    <a:lumMod val="75000"/>
                  </a:schemeClr>
                </a:solidFill>
              </a:rPr>
              <a:t>“</a:t>
            </a:r>
            <a:r>
              <a:rPr lang="en-US" sz="1800" dirty="0">
                <a:solidFill>
                  <a:schemeClr val="accent1">
                    <a:lumMod val="75000"/>
                  </a:schemeClr>
                </a:solidFill>
              </a:rPr>
              <a:t>b</a:t>
            </a:r>
            <a:r>
              <a:rPr lang="en-US" sz="1800" dirty="0">
                <a:solidFill>
                  <a:schemeClr val="bg2">
                    <a:lumMod val="75000"/>
                  </a:schemeClr>
                </a:solidFill>
              </a:rPr>
              <a:t> .com”</a:t>
            </a:r>
          </a:p>
          <a:p>
            <a:pPr marL="0" indent="0">
              <a:buNone/>
            </a:pPr>
            <a:r>
              <a:rPr lang="en-US" sz="1800" b="1" dirty="0"/>
              <a:t>PFADD website-</a:t>
            </a:r>
            <a:r>
              <a:rPr lang="en-US" sz="1800" b="1" dirty="0" err="1"/>
              <a:t>tuesday</a:t>
            </a:r>
            <a:r>
              <a:rPr lang="en-US" sz="1800" b="1" dirty="0"/>
              <a:t> </a:t>
            </a:r>
            <a:r>
              <a:rPr lang="en-US" sz="1800" dirty="0">
                <a:solidFill>
                  <a:schemeClr val="bg2">
                    <a:lumMod val="75000"/>
                  </a:schemeClr>
                </a:solidFill>
              </a:rPr>
              <a:t>“</a:t>
            </a:r>
            <a:r>
              <a:rPr lang="en-US" sz="1800" dirty="0">
                <a:solidFill>
                  <a:schemeClr val="accent1">
                    <a:lumMod val="75000"/>
                  </a:schemeClr>
                </a:solidFill>
              </a:rPr>
              <a:t>f</a:t>
            </a:r>
            <a:r>
              <a:rPr lang="en-US" sz="1800" dirty="0">
                <a:solidFill>
                  <a:schemeClr val="bg2">
                    <a:lumMod val="75000"/>
                  </a:schemeClr>
                </a:solidFill>
              </a:rPr>
              <a:t> .com”</a:t>
            </a:r>
          </a:p>
          <a:p>
            <a:pPr marL="0" indent="0">
              <a:buNone/>
            </a:pPr>
            <a:endParaRPr lang="en-US" sz="1800" dirty="0">
              <a:solidFill>
                <a:schemeClr val="bg2">
                  <a:lumMod val="75000"/>
                </a:schemeClr>
              </a:solidFill>
            </a:endParaRPr>
          </a:p>
          <a:p>
            <a:pPr marL="0" indent="0">
              <a:buNone/>
            </a:pPr>
            <a:r>
              <a:rPr lang="en-US" sz="1800" b="1" dirty="0"/>
              <a:t>PFCOUNT website-</a:t>
            </a:r>
            <a:r>
              <a:rPr lang="en-US" sz="1800" b="1" dirty="0" err="1"/>
              <a:t>monday</a:t>
            </a:r>
            <a:endParaRPr lang="en-US" sz="1800" b="1" dirty="0"/>
          </a:p>
          <a:p>
            <a:pPr marL="0" indent="0">
              <a:buNone/>
            </a:pPr>
            <a:r>
              <a:rPr lang="en-US" sz="1800" b="1" dirty="0">
                <a:solidFill>
                  <a:schemeClr val="bg2">
                    <a:lumMod val="75000"/>
                  </a:schemeClr>
                </a:solidFill>
              </a:rPr>
              <a:t>4</a:t>
            </a:r>
          </a:p>
          <a:p>
            <a:pPr marL="0" indent="0">
              <a:buNone/>
            </a:pPr>
            <a:r>
              <a:rPr lang="en-US" sz="1800" b="1" dirty="0"/>
              <a:t>PFCOUNT website-</a:t>
            </a:r>
            <a:r>
              <a:rPr lang="en-US" sz="1800" b="1" dirty="0" err="1"/>
              <a:t>tuesday</a:t>
            </a:r>
            <a:endParaRPr lang="en-US" sz="1800" b="1" dirty="0"/>
          </a:p>
          <a:p>
            <a:pPr marL="0" indent="0">
              <a:buNone/>
            </a:pPr>
            <a:r>
              <a:rPr lang="en-US" sz="1800" dirty="0">
                <a:solidFill>
                  <a:schemeClr val="bg2">
                    <a:lumMod val="75000"/>
                  </a:schemeClr>
                </a:solidFill>
              </a:rPr>
              <a:t>2</a:t>
            </a:r>
          </a:p>
          <a:p>
            <a:pPr marL="0" indent="0">
              <a:buNone/>
            </a:pPr>
            <a:endParaRPr lang="en-US" sz="1800" dirty="0">
              <a:solidFill>
                <a:schemeClr val="bg2">
                  <a:lumMod val="75000"/>
                </a:schemeClr>
              </a:solidFill>
            </a:endParaRPr>
          </a:p>
          <a:p>
            <a:pPr marL="0" indent="0">
              <a:buNone/>
            </a:pPr>
            <a:r>
              <a:rPr lang="en-US" sz="1800" b="1" dirty="0"/>
              <a:t>PFMERGE website-</a:t>
            </a:r>
            <a:r>
              <a:rPr lang="en-US" sz="1800" b="1" dirty="0">
                <a:solidFill>
                  <a:schemeClr val="accent1">
                    <a:lumMod val="75000"/>
                  </a:schemeClr>
                </a:solidFill>
              </a:rPr>
              <a:t>all </a:t>
            </a:r>
            <a:r>
              <a:rPr lang="en-US" sz="1800" b="1" dirty="0"/>
              <a:t>website-</a:t>
            </a:r>
            <a:r>
              <a:rPr lang="en-US" sz="1800" b="1" dirty="0" err="1"/>
              <a:t>monday</a:t>
            </a:r>
            <a:r>
              <a:rPr lang="en-US" sz="1800" b="1" dirty="0"/>
              <a:t> website-</a:t>
            </a:r>
            <a:r>
              <a:rPr lang="en-US" sz="1800" b="1" dirty="0" err="1"/>
              <a:t>tuesday</a:t>
            </a:r>
            <a:endParaRPr lang="en-US" sz="1800" b="1" dirty="0"/>
          </a:p>
          <a:p>
            <a:pPr marL="0" indent="0">
              <a:buNone/>
            </a:pPr>
            <a:r>
              <a:rPr lang="en-US" sz="1800" b="1" dirty="0"/>
              <a:t>PFCOUNT website-all</a:t>
            </a:r>
          </a:p>
          <a:p>
            <a:pPr marL="0" indent="0">
              <a:buNone/>
            </a:pPr>
            <a:r>
              <a:rPr lang="en-US" sz="1800" dirty="0">
                <a:solidFill>
                  <a:schemeClr val="bg2">
                    <a:lumMod val="75000"/>
                  </a:schemeClr>
                </a:solidFill>
              </a:rPr>
              <a:t>5</a:t>
            </a:r>
          </a:p>
          <a:p>
            <a:pPr marL="0" indent="0">
              <a:buNone/>
            </a:pPr>
            <a:endParaRPr lang="en-US" sz="1800" dirty="0">
              <a:solidFill>
                <a:schemeClr val="bg2">
                  <a:lumMod val="75000"/>
                </a:schemeClr>
              </a:solidFill>
            </a:endParaRPr>
          </a:p>
          <a:p>
            <a:pPr marL="0" indent="0">
              <a:buNone/>
            </a:pPr>
            <a:endParaRPr lang="en-US" sz="2400" dirty="0">
              <a:solidFill>
                <a:schemeClr val="bg2">
                  <a:lumMod val="75000"/>
                </a:schemeClr>
              </a:solidFill>
            </a:endParaRPr>
          </a:p>
        </p:txBody>
      </p:sp>
      <p:sp>
        <p:nvSpPr>
          <p:cNvPr id="8" name="Content Placeholder 2">
            <a:extLst>
              <a:ext uri="{FF2B5EF4-FFF2-40B4-BE49-F238E27FC236}">
                <a16:creationId xmlns:a16="http://schemas.microsoft.com/office/drawing/2014/main" id="{5CFAAB4C-FBCA-084E-A0CD-CF1B5BAAC1E1}"/>
              </a:ext>
            </a:extLst>
          </p:cNvPr>
          <p:cNvSpPr txBox="1">
            <a:spLocks/>
          </p:cNvSpPr>
          <p:nvPr/>
        </p:nvSpPr>
        <p:spPr>
          <a:xfrm>
            <a:off x="546113" y="1825623"/>
            <a:ext cx="5549887" cy="37806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PFADD</a:t>
            </a:r>
          </a:p>
          <a:p>
            <a:pPr marL="0" indent="0">
              <a:buNone/>
            </a:pPr>
            <a:r>
              <a:rPr lang="en-IN" sz="2400" dirty="0"/>
              <a:t>Adds elements to the HyperLogLog</a:t>
            </a:r>
            <a:endParaRPr lang="en-US" sz="2400" dirty="0"/>
          </a:p>
          <a:p>
            <a:pPr marL="0" indent="0">
              <a:buNone/>
            </a:pPr>
            <a:endParaRPr lang="en-US" sz="2400" dirty="0"/>
          </a:p>
          <a:p>
            <a:pPr marL="0" indent="0">
              <a:buNone/>
            </a:pPr>
            <a:r>
              <a:rPr lang="en-US" sz="2400" b="1" dirty="0"/>
              <a:t>PFCOUNT</a:t>
            </a:r>
          </a:p>
          <a:p>
            <a:pPr marL="0" indent="0">
              <a:buNone/>
            </a:pPr>
            <a:r>
              <a:rPr lang="en-IN" sz="2400" dirty="0"/>
              <a:t>Returns the approximated cardinality of the set(s)</a:t>
            </a:r>
            <a:endParaRPr lang="en-US" sz="2400" dirty="0"/>
          </a:p>
          <a:p>
            <a:pPr marL="0" indent="0">
              <a:buNone/>
            </a:pPr>
            <a:endParaRPr lang="en-US" sz="2400" b="1" dirty="0"/>
          </a:p>
          <a:p>
            <a:pPr marL="0" indent="0">
              <a:buNone/>
            </a:pPr>
            <a:r>
              <a:rPr lang="en-US" sz="2400" b="1" dirty="0"/>
              <a:t>PFMERGE</a:t>
            </a:r>
          </a:p>
          <a:p>
            <a:pPr marL="0" indent="0">
              <a:buNone/>
            </a:pPr>
            <a:r>
              <a:rPr lang="en-IN" sz="2400" dirty="0"/>
              <a:t>Merges N different </a:t>
            </a:r>
            <a:r>
              <a:rPr lang="en-IN" sz="2400" dirty="0" err="1"/>
              <a:t>HyperLogLogs</a:t>
            </a:r>
            <a:r>
              <a:rPr lang="en-IN" sz="2400" dirty="0"/>
              <a:t> into a single one. </a:t>
            </a:r>
          </a:p>
          <a:p>
            <a:pPr marL="0" indent="0">
              <a:lnSpc>
                <a:spcPct val="150000"/>
              </a:lnSpc>
              <a:buNone/>
            </a:pPr>
            <a:endParaRPr lang="en-US" sz="2400" dirty="0"/>
          </a:p>
        </p:txBody>
      </p:sp>
    </p:spTree>
    <p:extLst>
      <p:ext uri="{BB962C8B-B14F-4D97-AF65-F5344CB8AC3E}">
        <p14:creationId xmlns:p14="http://schemas.microsoft.com/office/powerpoint/2010/main" val="28734691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03A73D6-AEF6-6B42-A61A-1DAD39490E6B}"/>
              </a:ext>
            </a:extLst>
          </p:cNvPr>
          <p:cNvGrpSpPr/>
          <p:nvPr/>
        </p:nvGrpSpPr>
        <p:grpSpPr>
          <a:xfrm>
            <a:off x="1586576" y="2333765"/>
            <a:ext cx="9018847" cy="2190469"/>
            <a:chOff x="4975044" y="1796142"/>
            <a:chExt cx="6950356" cy="4800601"/>
          </a:xfrm>
        </p:grpSpPr>
        <p:sp>
          <p:nvSpPr>
            <p:cNvPr id="6" name="Rectangle 5">
              <a:extLst>
                <a:ext uri="{FF2B5EF4-FFF2-40B4-BE49-F238E27FC236}">
                  <a16:creationId xmlns:a16="http://schemas.microsoft.com/office/drawing/2014/main" id="{86BD9F44-5767-D046-905F-504FB1E47AA8}"/>
                </a:ext>
              </a:extLst>
            </p:cNvPr>
            <p:cNvSpPr/>
            <p:nvPr/>
          </p:nvSpPr>
          <p:spPr bwMode="auto">
            <a:xfrm>
              <a:off x="4975044" y="1796142"/>
              <a:ext cx="6950356" cy="4800601"/>
            </a:xfrm>
            <a:prstGeom prst="rect">
              <a:avLst/>
            </a:prstGeom>
            <a:gradFill flip="none" rotWithShape="1">
              <a:gsLst>
                <a:gs pos="0">
                  <a:srgbClr val="17687B"/>
                </a:gs>
                <a:gs pos="50000">
                  <a:srgbClr val="67BEE8"/>
                </a:gs>
                <a:gs pos="100000">
                  <a:srgbClr val="007698"/>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914598">
                <a:defRPr/>
              </a:pPr>
              <a:endParaRPr lang="en-US" sz="1867" dirty="0">
                <a:solidFill>
                  <a:srgbClr val="000000"/>
                </a:solidFill>
                <a:latin typeface="IBM Plex Sans" charset="0"/>
                <a:ea typeface="IBM Plex Sans" charset="0"/>
                <a:cs typeface="IBM Plex Sans" charset="0"/>
                <a:sym typeface="Arial"/>
              </a:endParaRPr>
            </a:p>
          </p:txBody>
        </p:sp>
        <p:sp>
          <p:nvSpPr>
            <p:cNvPr id="7" name="Rectangle 6">
              <a:extLst>
                <a:ext uri="{FF2B5EF4-FFF2-40B4-BE49-F238E27FC236}">
                  <a16:creationId xmlns:a16="http://schemas.microsoft.com/office/drawing/2014/main" id="{DCDE5193-DB25-0348-8185-E1A9A1689530}"/>
                </a:ext>
              </a:extLst>
            </p:cNvPr>
            <p:cNvSpPr/>
            <p:nvPr/>
          </p:nvSpPr>
          <p:spPr>
            <a:xfrm>
              <a:off x="5113003" y="2274063"/>
              <a:ext cx="6812397" cy="3844756"/>
            </a:xfrm>
            <a:prstGeom prst="rect">
              <a:avLst/>
            </a:prstGeom>
          </p:spPr>
          <p:txBody>
            <a:bodyPr wrap="square">
              <a:spAutoFit/>
            </a:bodyPr>
            <a:lstStyle/>
            <a:p>
              <a:pPr algn="ctr"/>
              <a:r>
                <a:rPr lang="en-US" sz="3600" dirty="0">
                  <a:solidFill>
                    <a:schemeClr val="bg1"/>
                  </a:solidFill>
                  <a:latin typeface="Calibri" panose="020F0502020204030204" pitchFamily="34" charset="0"/>
                  <a:ea typeface="IBM Plex Sans" charset="0"/>
                  <a:cs typeface="Calibri" panose="020F0502020204030204" pitchFamily="34" charset="0"/>
                </a:rPr>
                <a:t>REDIS Advanced Data Structures</a:t>
              </a:r>
            </a:p>
            <a:p>
              <a:pPr algn="ctr"/>
              <a:endParaRPr lang="en-US" sz="3600" dirty="0">
                <a:solidFill>
                  <a:schemeClr val="bg1"/>
                </a:solidFill>
                <a:latin typeface="Calibri" panose="020F0502020204030204" pitchFamily="34" charset="0"/>
                <a:ea typeface="IBM Plex Sans" charset="0"/>
                <a:cs typeface="Calibri" panose="020F0502020204030204" pitchFamily="34" charset="0"/>
              </a:endParaRPr>
            </a:p>
            <a:p>
              <a:pPr algn="ctr"/>
              <a:r>
                <a:rPr lang="en-IN" sz="3600" dirty="0">
                  <a:solidFill>
                    <a:schemeClr val="bg1"/>
                  </a:solidFill>
                  <a:latin typeface="Slack-Lato"/>
                </a:rPr>
                <a:t>Bloom filter</a:t>
              </a:r>
              <a:endParaRPr lang="en-US" sz="3600" dirty="0">
                <a:solidFill>
                  <a:schemeClr val="bg1"/>
                </a:solidFill>
                <a:latin typeface="Calibri" panose="020F0502020204030204" pitchFamily="34" charset="0"/>
                <a:ea typeface="IBM Plex Sans" charset="0"/>
                <a:cs typeface="Calibri" panose="020F0502020204030204" pitchFamily="34" charset="0"/>
              </a:endParaRPr>
            </a:p>
          </p:txBody>
        </p:sp>
      </p:grpSp>
      <p:pic>
        <p:nvPicPr>
          <p:cNvPr id="10" name="Picture 9">
            <a:extLst>
              <a:ext uri="{FF2B5EF4-FFF2-40B4-BE49-F238E27FC236}">
                <a16:creationId xmlns:a16="http://schemas.microsoft.com/office/drawing/2014/main" id="{08D98B26-37CB-A145-BD69-9F021B3B50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7250" y="5099971"/>
            <a:ext cx="1824151" cy="742734"/>
          </a:xfrm>
          <a:prstGeom prst="rect">
            <a:avLst/>
          </a:prstGeom>
        </p:spPr>
      </p:pic>
      <p:sp>
        <p:nvSpPr>
          <p:cNvPr id="2" name="Slide Number Placeholder 1">
            <a:extLst>
              <a:ext uri="{FF2B5EF4-FFF2-40B4-BE49-F238E27FC236}">
                <a16:creationId xmlns:a16="http://schemas.microsoft.com/office/drawing/2014/main" id="{5655D35F-3A9A-4749-A339-45E6431C9F10}"/>
              </a:ext>
            </a:extLst>
          </p:cNvPr>
          <p:cNvSpPr>
            <a:spLocks noGrp="1"/>
          </p:cNvSpPr>
          <p:nvPr>
            <p:ph type="sldNum" sz="quarter" idx="12"/>
          </p:nvPr>
        </p:nvSpPr>
        <p:spPr/>
        <p:txBody>
          <a:bodyPr/>
          <a:lstStyle/>
          <a:p>
            <a:fld id="{30E048A5-8DD6-994D-BB65-E81D2E1286B5}" type="slidenum">
              <a:rPr lang="en-US" smtClean="0"/>
              <a:t>65</a:t>
            </a:fld>
            <a:endParaRPr lang="en-US"/>
          </a:p>
        </p:txBody>
      </p:sp>
    </p:spTree>
    <p:extLst>
      <p:ext uri="{BB962C8B-B14F-4D97-AF65-F5344CB8AC3E}">
        <p14:creationId xmlns:p14="http://schemas.microsoft.com/office/powerpoint/2010/main" val="40763798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BFB36-79F0-C245-9222-3C1115994265}"/>
              </a:ext>
            </a:extLst>
          </p:cNvPr>
          <p:cNvSpPr>
            <a:spLocks noGrp="1"/>
          </p:cNvSpPr>
          <p:nvPr>
            <p:ph type="title"/>
          </p:nvPr>
        </p:nvSpPr>
        <p:spPr/>
        <p:txBody>
          <a:bodyPr/>
          <a:lstStyle/>
          <a:p>
            <a:r>
              <a:rPr lang="en-IN" dirty="0"/>
              <a:t>Bloom filter</a:t>
            </a:r>
            <a:endParaRPr lang="en-US" dirty="0"/>
          </a:p>
        </p:txBody>
      </p:sp>
      <p:sp>
        <p:nvSpPr>
          <p:cNvPr id="4" name="Slide Number Placeholder 3">
            <a:extLst>
              <a:ext uri="{FF2B5EF4-FFF2-40B4-BE49-F238E27FC236}">
                <a16:creationId xmlns:a16="http://schemas.microsoft.com/office/drawing/2014/main" id="{A805DD83-8D5C-3648-B5EE-7FE31A0391EA}"/>
              </a:ext>
            </a:extLst>
          </p:cNvPr>
          <p:cNvSpPr>
            <a:spLocks noGrp="1"/>
          </p:cNvSpPr>
          <p:nvPr>
            <p:ph type="sldNum" sz="quarter" idx="12"/>
          </p:nvPr>
        </p:nvSpPr>
        <p:spPr/>
        <p:txBody>
          <a:bodyPr/>
          <a:lstStyle/>
          <a:p>
            <a:fld id="{30E048A5-8DD6-994D-BB65-E81D2E1286B5}" type="slidenum">
              <a:rPr lang="en-US" smtClean="0"/>
              <a:t>66</a:t>
            </a:fld>
            <a:endParaRPr lang="en-US" dirty="0"/>
          </a:p>
        </p:txBody>
      </p:sp>
      <p:sp>
        <p:nvSpPr>
          <p:cNvPr id="5" name="Content Placeholder 2">
            <a:extLst>
              <a:ext uri="{FF2B5EF4-FFF2-40B4-BE49-F238E27FC236}">
                <a16:creationId xmlns:a16="http://schemas.microsoft.com/office/drawing/2014/main" id="{A9E74F63-001A-5A42-9EFB-9D4214C3BA34}"/>
              </a:ext>
            </a:extLst>
          </p:cNvPr>
          <p:cNvSpPr txBox="1">
            <a:spLocks/>
          </p:cNvSpPr>
          <p:nvPr/>
        </p:nvSpPr>
        <p:spPr>
          <a:xfrm>
            <a:off x="235582" y="881242"/>
            <a:ext cx="11651618" cy="5475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dirty="0"/>
              <a:t>A Bloom filter is a </a:t>
            </a:r>
            <a:r>
              <a:rPr lang="en-IN" sz="2400" dirty="0">
                <a:solidFill>
                  <a:srgbClr val="00B0F0"/>
                </a:solidFill>
              </a:rPr>
              <a:t>probabilistic</a:t>
            </a:r>
            <a:r>
              <a:rPr lang="en-IN" sz="2400" dirty="0"/>
              <a:t> data structure </a:t>
            </a:r>
          </a:p>
          <a:p>
            <a:pPr marL="0" indent="0">
              <a:buNone/>
            </a:pPr>
            <a:r>
              <a:rPr lang="en-IN" sz="2400" dirty="0"/>
              <a:t>Efficient way to verify that an </a:t>
            </a:r>
            <a:r>
              <a:rPr lang="en-IN" sz="2400" dirty="0">
                <a:solidFill>
                  <a:srgbClr val="00B0F0"/>
                </a:solidFill>
              </a:rPr>
              <a:t>existence of an entry </a:t>
            </a:r>
            <a:r>
              <a:rPr lang="en-IN" sz="2400" dirty="0"/>
              <a:t>in a set. </a:t>
            </a:r>
          </a:p>
          <a:p>
            <a:pPr marL="0" indent="0">
              <a:buNone/>
            </a:pPr>
            <a:r>
              <a:rPr lang="en-IN" sz="2400" dirty="0"/>
              <a:t>Bloom filters </a:t>
            </a:r>
            <a:r>
              <a:rPr lang="en-IN" sz="2400" dirty="0">
                <a:solidFill>
                  <a:srgbClr val="00B0F0"/>
                </a:solidFill>
              </a:rPr>
              <a:t>occupy very little space</a:t>
            </a:r>
            <a:r>
              <a:rPr lang="en-IN" sz="2400" dirty="0"/>
              <a:t> per element, typically counted in the number of </a:t>
            </a:r>
            <a:r>
              <a:rPr lang="en-IN" sz="2400" i="1" dirty="0"/>
              <a:t>bits</a:t>
            </a:r>
          </a:p>
          <a:p>
            <a:pPr marL="0" indent="0">
              <a:buNone/>
            </a:pPr>
            <a:endParaRPr lang="en-IN" sz="2400" i="1" dirty="0"/>
          </a:p>
          <a:p>
            <a:pPr marL="0" indent="0">
              <a:buNone/>
            </a:pPr>
            <a:r>
              <a:rPr lang="en-IN" sz="2400" dirty="0"/>
              <a:t>Bloom filters are used in a wide variety of applications </a:t>
            </a:r>
          </a:p>
          <a:p>
            <a:r>
              <a:rPr lang="en-IN" sz="2400" b="1" dirty="0"/>
              <a:t>Ad serving : </a:t>
            </a:r>
            <a:r>
              <a:rPr lang="en-IN" sz="2400" dirty="0"/>
              <a:t>making sure a user doesn’t see an ad too often; l</a:t>
            </a:r>
          </a:p>
          <a:p>
            <a:r>
              <a:rPr lang="en-IN" sz="2400" b="1" dirty="0"/>
              <a:t>Content recommendation systems :</a:t>
            </a:r>
            <a:r>
              <a:rPr lang="en-IN" sz="2400" dirty="0"/>
              <a:t> ensuring recommendations don’t appear too often,</a:t>
            </a:r>
          </a:p>
          <a:p>
            <a:r>
              <a:rPr lang="en-IN" sz="2400" b="1" dirty="0"/>
              <a:t>In databases :</a:t>
            </a:r>
            <a:r>
              <a:rPr lang="en-IN" sz="2400" dirty="0"/>
              <a:t>quickly checking if an entry exists in a table before accessing it on disk, and so on</a:t>
            </a:r>
          </a:p>
        </p:txBody>
      </p:sp>
    </p:spTree>
    <p:extLst>
      <p:ext uri="{BB962C8B-B14F-4D97-AF65-F5344CB8AC3E}">
        <p14:creationId xmlns:p14="http://schemas.microsoft.com/office/powerpoint/2010/main" val="21260207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Bloom filter</a:t>
            </a:r>
            <a:endParaRPr lang="en-US" dirty="0"/>
          </a:p>
        </p:txBody>
      </p:sp>
      <p:sp>
        <p:nvSpPr>
          <p:cNvPr id="4" name="Slide Number Placeholder 3">
            <a:extLst>
              <a:ext uri="{FF2B5EF4-FFF2-40B4-BE49-F238E27FC236}">
                <a16:creationId xmlns:a16="http://schemas.microsoft.com/office/drawing/2014/main" id="{3A2D8A63-2A08-9C42-A030-62A80B075C5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000" b="0" i="0" u="none" strike="noStrike" kern="1200" cap="none" spc="0" normalizeH="0" baseline="0" noProof="0" smtClean="0">
                <a:ln>
                  <a:noFill/>
                </a:ln>
                <a:solidFill>
                  <a:srgbClr val="FEFFFF"/>
                </a:solidFill>
                <a:effectLst/>
                <a:uLnTx/>
                <a:uFillTx/>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lang="en-US" dirty="0"/>
          </a:p>
        </p:txBody>
      </p:sp>
      <p:sp>
        <p:nvSpPr>
          <p:cNvPr id="5" name="Rectangle 4">
            <a:extLst>
              <a:ext uri="{FF2B5EF4-FFF2-40B4-BE49-F238E27FC236}">
                <a16:creationId xmlns:a16="http://schemas.microsoft.com/office/drawing/2014/main" id="{BDBD92D8-8FA7-644D-838A-5F44B45723CC}"/>
              </a:ext>
            </a:extLst>
          </p:cNvPr>
          <p:cNvSpPr/>
          <p:nvPr/>
        </p:nvSpPr>
        <p:spPr>
          <a:xfrm>
            <a:off x="270663" y="920887"/>
            <a:ext cx="5860515" cy="584775"/>
          </a:xfrm>
          <a:prstGeom prst="rect">
            <a:avLst/>
          </a:prstGeom>
        </p:spPr>
        <p:txBody>
          <a:bodyPr wrap="none">
            <a:spAutoFit/>
          </a:bodyPr>
          <a:lstStyle/>
          <a:p>
            <a:r>
              <a:rPr lang="en-US" sz="3200" dirty="0">
                <a:solidFill>
                  <a:schemeClr val="accent1">
                    <a:lumMod val="75000"/>
                  </a:schemeClr>
                </a:solidFill>
              </a:rPr>
              <a:t>ADD, Count and Merge elements</a:t>
            </a:r>
          </a:p>
        </p:txBody>
      </p:sp>
      <p:sp>
        <p:nvSpPr>
          <p:cNvPr id="6" name="Content Placeholder 2">
            <a:extLst>
              <a:ext uri="{FF2B5EF4-FFF2-40B4-BE49-F238E27FC236}">
                <a16:creationId xmlns:a16="http://schemas.microsoft.com/office/drawing/2014/main" id="{C8D384A4-5160-7B46-B4BA-901EA546BC36}"/>
              </a:ext>
            </a:extLst>
          </p:cNvPr>
          <p:cNvSpPr txBox="1">
            <a:spLocks/>
          </p:cNvSpPr>
          <p:nvPr/>
        </p:nvSpPr>
        <p:spPr>
          <a:xfrm>
            <a:off x="7109494" y="1183294"/>
            <a:ext cx="4811843" cy="3912433"/>
          </a:xfrm>
          <a:prstGeom prst="rect">
            <a:avLst/>
          </a:prstGeom>
          <a:ln>
            <a:solidFill>
              <a:schemeClr val="accent5">
                <a:lumMod val="40000"/>
                <a:lumOff val="60000"/>
              </a:schemeClr>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BF.ADD customer </a:t>
            </a:r>
            <a:r>
              <a:rPr lang="en-US" sz="2400" dirty="0">
                <a:solidFill>
                  <a:schemeClr val="bg2">
                    <a:lumMod val="75000"/>
                  </a:schemeClr>
                </a:solidFill>
              </a:rPr>
              <a:t>“a”</a:t>
            </a:r>
          </a:p>
          <a:p>
            <a:pPr marL="0" indent="0">
              <a:buNone/>
            </a:pPr>
            <a:r>
              <a:rPr lang="en-US" sz="2400" b="1" dirty="0"/>
              <a:t>BF.ADD customer </a:t>
            </a:r>
            <a:r>
              <a:rPr lang="en-US" sz="2400" dirty="0">
                <a:solidFill>
                  <a:schemeClr val="bg2">
                    <a:lumMod val="75000"/>
                  </a:schemeClr>
                </a:solidFill>
              </a:rPr>
              <a:t>“b”</a:t>
            </a:r>
          </a:p>
          <a:p>
            <a:pPr marL="0" indent="0">
              <a:buNone/>
            </a:pPr>
            <a:r>
              <a:rPr lang="en-US" sz="2400" b="1" dirty="0"/>
              <a:t>BF.ADD customer </a:t>
            </a:r>
            <a:r>
              <a:rPr lang="en-US" sz="2400" dirty="0">
                <a:solidFill>
                  <a:schemeClr val="bg2">
                    <a:lumMod val="75000"/>
                  </a:schemeClr>
                </a:solidFill>
              </a:rPr>
              <a:t>“c”</a:t>
            </a:r>
          </a:p>
          <a:p>
            <a:pPr marL="0" indent="0">
              <a:buNone/>
            </a:pPr>
            <a:r>
              <a:rPr lang="en-US" sz="2400" b="1" dirty="0"/>
              <a:t>BF.ADD customer </a:t>
            </a:r>
            <a:r>
              <a:rPr lang="en-US" sz="2400" dirty="0">
                <a:solidFill>
                  <a:schemeClr val="bg2">
                    <a:lumMod val="75000"/>
                  </a:schemeClr>
                </a:solidFill>
              </a:rPr>
              <a:t>“d”</a:t>
            </a:r>
          </a:p>
          <a:p>
            <a:pPr marL="0" indent="0">
              <a:buNone/>
            </a:pPr>
            <a:endParaRPr lang="en-US" sz="2400" b="1" dirty="0"/>
          </a:p>
          <a:p>
            <a:pPr marL="0" indent="0">
              <a:buNone/>
            </a:pPr>
            <a:r>
              <a:rPr lang="en-US" sz="2400" b="1" dirty="0">
                <a:solidFill>
                  <a:schemeClr val="bg2">
                    <a:lumMod val="75000"/>
                  </a:schemeClr>
                </a:solidFill>
              </a:rPr>
              <a:t>customer: </a:t>
            </a:r>
            <a:r>
              <a:rPr lang="en-US" sz="2400" dirty="0">
                <a:solidFill>
                  <a:schemeClr val="bg2">
                    <a:lumMod val="75000"/>
                  </a:schemeClr>
                </a:solidFill>
              </a:rPr>
              <a:t>[“a”, ”b”, ”c” , ”d”]</a:t>
            </a:r>
          </a:p>
          <a:p>
            <a:pPr marL="0" indent="0">
              <a:buNone/>
            </a:pPr>
            <a:endParaRPr lang="en-US" sz="2400" b="1" dirty="0"/>
          </a:p>
          <a:p>
            <a:pPr marL="0" indent="0">
              <a:buNone/>
            </a:pPr>
            <a:endParaRPr lang="en-US" sz="2400" b="1" dirty="0"/>
          </a:p>
          <a:p>
            <a:pPr marL="0" indent="0">
              <a:buNone/>
            </a:pPr>
            <a:r>
              <a:rPr lang="en-US" sz="2400" b="1" dirty="0"/>
              <a:t>BF.EXISTS customer </a:t>
            </a:r>
            <a:r>
              <a:rPr lang="en-US" sz="2400" dirty="0">
                <a:solidFill>
                  <a:schemeClr val="bg2">
                    <a:lumMod val="75000"/>
                  </a:schemeClr>
                </a:solidFill>
              </a:rPr>
              <a:t>“c”</a:t>
            </a:r>
          </a:p>
          <a:p>
            <a:pPr marL="0" indent="0">
              <a:buNone/>
            </a:pPr>
            <a:r>
              <a:rPr lang="en-US" sz="2400" dirty="0">
                <a:solidFill>
                  <a:schemeClr val="bg2">
                    <a:lumMod val="75000"/>
                  </a:schemeClr>
                </a:solidFill>
              </a:rPr>
              <a:t>1</a:t>
            </a:r>
          </a:p>
          <a:p>
            <a:pPr marL="0" indent="0">
              <a:buNone/>
            </a:pPr>
            <a:endParaRPr lang="en-US" sz="2400" dirty="0">
              <a:solidFill>
                <a:schemeClr val="bg2">
                  <a:lumMod val="75000"/>
                </a:schemeClr>
              </a:solidFill>
            </a:endParaRPr>
          </a:p>
          <a:p>
            <a:pPr marL="0" indent="0">
              <a:buNone/>
            </a:pPr>
            <a:endParaRPr lang="en-US" sz="3200" dirty="0">
              <a:solidFill>
                <a:schemeClr val="bg2">
                  <a:lumMod val="75000"/>
                </a:schemeClr>
              </a:solidFill>
            </a:endParaRPr>
          </a:p>
        </p:txBody>
      </p:sp>
      <p:sp>
        <p:nvSpPr>
          <p:cNvPr id="8" name="Content Placeholder 2">
            <a:extLst>
              <a:ext uri="{FF2B5EF4-FFF2-40B4-BE49-F238E27FC236}">
                <a16:creationId xmlns:a16="http://schemas.microsoft.com/office/drawing/2014/main" id="{5CFAAB4C-FBCA-084E-A0CD-CF1B5BAAC1E1}"/>
              </a:ext>
            </a:extLst>
          </p:cNvPr>
          <p:cNvSpPr txBox="1">
            <a:spLocks/>
          </p:cNvSpPr>
          <p:nvPr/>
        </p:nvSpPr>
        <p:spPr>
          <a:xfrm>
            <a:off x="546113" y="1825623"/>
            <a:ext cx="5549887" cy="3780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BF.ADD</a:t>
            </a:r>
          </a:p>
          <a:p>
            <a:pPr marL="0" indent="0">
              <a:buNone/>
            </a:pPr>
            <a:r>
              <a:rPr lang="en-IN" sz="2400" dirty="0"/>
              <a:t>Adds elements to the Bloom filter</a:t>
            </a:r>
            <a:endParaRPr lang="en-US" sz="2400" dirty="0"/>
          </a:p>
          <a:p>
            <a:pPr marL="0" indent="0">
              <a:buNone/>
            </a:pPr>
            <a:endParaRPr lang="en-US" sz="2400" dirty="0"/>
          </a:p>
          <a:p>
            <a:pPr marL="0" indent="0">
              <a:buNone/>
            </a:pPr>
            <a:r>
              <a:rPr lang="en-US" sz="2400" b="1" dirty="0"/>
              <a:t>BF.EXISTS</a:t>
            </a:r>
          </a:p>
          <a:p>
            <a:pPr marL="0" indent="0">
              <a:buNone/>
            </a:pPr>
            <a:r>
              <a:rPr lang="en-US" sz="2400" dirty="0"/>
              <a:t>Verify the element exists.</a:t>
            </a:r>
          </a:p>
          <a:p>
            <a:pPr marL="0" indent="0">
              <a:buNone/>
            </a:pPr>
            <a:r>
              <a:rPr lang="en-US" sz="2400" dirty="0"/>
              <a:t>Return 1 if exists otherwise 9</a:t>
            </a:r>
          </a:p>
          <a:p>
            <a:pPr marL="0" indent="0">
              <a:lnSpc>
                <a:spcPct val="150000"/>
              </a:lnSpc>
              <a:buNone/>
            </a:pPr>
            <a:endParaRPr lang="en-US" sz="2400" dirty="0"/>
          </a:p>
        </p:txBody>
      </p:sp>
    </p:spTree>
    <p:extLst>
      <p:ext uri="{BB962C8B-B14F-4D97-AF65-F5344CB8AC3E}">
        <p14:creationId xmlns:p14="http://schemas.microsoft.com/office/powerpoint/2010/main" val="22674295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03A73D6-AEF6-6B42-A61A-1DAD39490E6B}"/>
              </a:ext>
            </a:extLst>
          </p:cNvPr>
          <p:cNvGrpSpPr/>
          <p:nvPr/>
        </p:nvGrpSpPr>
        <p:grpSpPr>
          <a:xfrm>
            <a:off x="1586576" y="2333765"/>
            <a:ext cx="9018847" cy="2190469"/>
            <a:chOff x="4975044" y="1796142"/>
            <a:chExt cx="6950356" cy="4800601"/>
          </a:xfrm>
        </p:grpSpPr>
        <p:sp>
          <p:nvSpPr>
            <p:cNvPr id="6" name="Rectangle 5">
              <a:extLst>
                <a:ext uri="{FF2B5EF4-FFF2-40B4-BE49-F238E27FC236}">
                  <a16:creationId xmlns:a16="http://schemas.microsoft.com/office/drawing/2014/main" id="{86BD9F44-5767-D046-905F-504FB1E47AA8}"/>
                </a:ext>
              </a:extLst>
            </p:cNvPr>
            <p:cNvSpPr/>
            <p:nvPr/>
          </p:nvSpPr>
          <p:spPr bwMode="auto">
            <a:xfrm>
              <a:off x="4975044" y="1796142"/>
              <a:ext cx="6950356" cy="4800601"/>
            </a:xfrm>
            <a:prstGeom prst="rect">
              <a:avLst/>
            </a:prstGeom>
            <a:gradFill flip="none" rotWithShape="1">
              <a:gsLst>
                <a:gs pos="0">
                  <a:srgbClr val="17687B"/>
                </a:gs>
                <a:gs pos="50000">
                  <a:srgbClr val="67BEE8"/>
                </a:gs>
                <a:gs pos="100000">
                  <a:srgbClr val="007698"/>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914598">
                <a:defRPr/>
              </a:pPr>
              <a:endParaRPr lang="en-US" sz="1867" dirty="0">
                <a:solidFill>
                  <a:srgbClr val="000000"/>
                </a:solidFill>
                <a:latin typeface="IBM Plex Sans" charset="0"/>
                <a:ea typeface="IBM Plex Sans" charset="0"/>
                <a:cs typeface="IBM Plex Sans" charset="0"/>
                <a:sym typeface="Arial"/>
              </a:endParaRPr>
            </a:p>
          </p:txBody>
        </p:sp>
        <p:sp>
          <p:nvSpPr>
            <p:cNvPr id="7" name="Rectangle 6">
              <a:extLst>
                <a:ext uri="{FF2B5EF4-FFF2-40B4-BE49-F238E27FC236}">
                  <a16:creationId xmlns:a16="http://schemas.microsoft.com/office/drawing/2014/main" id="{DCDE5193-DB25-0348-8185-E1A9A1689530}"/>
                </a:ext>
              </a:extLst>
            </p:cNvPr>
            <p:cNvSpPr/>
            <p:nvPr/>
          </p:nvSpPr>
          <p:spPr>
            <a:xfrm>
              <a:off x="5113003" y="3550110"/>
              <a:ext cx="6812397" cy="1416490"/>
            </a:xfrm>
            <a:prstGeom prst="rect">
              <a:avLst/>
            </a:prstGeom>
          </p:spPr>
          <p:txBody>
            <a:bodyPr wrap="square">
              <a:spAutoFit/>
            </a:bodyPr>
            <a:lstStyle/>
            <a:p>
              <a:pPr algn="ctr"/>
              <a:r>
                <a:rPr lang="en-US" sz="3600" dirty="0">
                  <a:solidFill>
                    <a:schemeClr val="bg1"/>
                  </a:solidFill>
                  <a:latin typeface="Calibri" panose="020F0502020204030204" pitchFamily="34" charset="0"/>
                  <a:ea typeface="IBM Plex Sans" charset="0"/>
                  <a:cs typeface="Calibri" panose="020F0502020204030204" pitchFamily="34" charset="0"/>
                </a:rPr>
                <a:t>REDIS Use cases</a:t>
              </a:r>
            </a:p>
          </p:txBody>
        </p:sp>
      </p:grpSp>
      <p:pic>
        <p:nvPicPr>
          <p:cNvPr id="10" name="Picture 9">
            <a:extLst>
              <a:ext uri="{FF2B5EF4-FFF2-40B4-BE49-F238E27FC236}">
                <a16:creationId xmlns:a16="http://schemas.microsoft.com/office/drawing/2014/main" id="{08D98B26-37CB-A145-BD69-9F021B3B50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7250" y="5099971"/>
            <a:ext cx="1824151" cy="742734"/>
          </a:xfrm>
          <a:prstGeom prst="rect">
            <a:avLst/>
          </a:prstGeom>
        </p:spPr>
      </p:pic>
      <p:sp>
        <p:nvSpPr>
          <p:cNvPr id="2" name="Slide Number Placeholder 1">
            <a:extLst>
              <a:ext uri="{FF2B5EF4-FFF2-40B4-BE49-F238E27FC236}">
                <a16:creationId xmlns:a16="http://schemas.microsoft.com/office/drawing/2014/main" id="{4610121C-4F25-694A-83AA-71498A10D7A2}"/>
              </a:ext>
            </a:extLst>
          </p:cNvPr>
          <p:cNvSpPr>
            <a:spLocks noGrp="1"/>
          </p:cNvSpPr>
          <p:nvPr>
            <p:ph type="sldNum" sz="quarter" idx="12"/>
          </p:nvPr>
        </p:nvSpPr>
        <p:spPr/>
        <p:txBody>
          <a:bodyPr/>
          <a:lstStyle/>
          <a:p>
            <a:fld id="{30E048A5-8DD6-994D-BB65-E81D2E1286B5}" type="slidenum">
              <a:rPr lang="en-US" smtClean="0"/>
              <a:t>68</a:t>
            </a:fld>
            <a:endParaRPr lang="en-US"/>
          </a:p>
        </p:txBody>
      </p:sp>
    </p:spTree>
    <p:extLst>
      <p:ext uri="{BB962C8B-B14F-4D97-AF65-F5344CB8AC3E}">
        <p14:creationId xmlns:p14="http://schemas.microsoft.com/office/powerpoint/2010/main" val="4720322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48334-79B0-FD4D-A0A4-939A4A1B3AA3}"/>
              </a:ext>
            </a:extLst>
          </p:cNvPr>
          <p:cNvSpPr>
            <a:spLocks noGrp="1"/>
          </p:cNvSpPr>
          <p:nvPr>
            <p:ph type="title"/>
          </p:nvPr>
        </p:nvSpPr>
        <p:spPr/>
        <p:txBody>
          <a:bodyPr/>
          <a:lstStyle/>
          <a:p>
            <a:r>
              <a:rPr lang="en-US" dirty="0"/>
              <a:t>Redis Use Cases </a:t>
            </a:r>
          </a:p>
        </p:txBody>
      </p:sp>
      <p:sp>
        <p:nvSpPr>
          <p:cNvPr id="4" name="Slide Number Placeholder 3">
            <a:extLst>
              <a:ext uri="{FF2B5EF4-FFF2-40B4-BE49-F238E27FC236}">
                <a16:creationId xmlns:a16="http://schemas.microsoft.com/office/drawing/2014/main" id="{4DED98E6-73AA-6C4F-948F-A57E330B6C20}"/>
              </a:ext>
            </a:extLst>
          </p:cNvPr>
          <p:cNvSpPr>
            <a:spLocks noGrp="1"/>
          </p:cNvSpPr>
          <p:nvPr>
            <p:ph type="sldNum" sz="quarter" idx="12"/>
          </p:nvPr>
        </p:nvSpPr>
        <p:spPr/>
        <p:txBody>
          <a:bodyPr/>
          <a:lstStyle/>
          <a:p>
            <a:fld id="{30E048A5-8DD6-994D-BB65-E81D2E1286B5}" type="slidenum">
              <a:rPr lang="en-US" smtClean="0"/>
              <a:t>69</a:t>
            </a:fld>
            <a:endParaRPr lang="en-US" dirty="0"/>
          </a:p>
        </p:txBody>
      </p:sp>
      <p:sp>
        <p:nvSpPr>
          <p:cNvPr id="5" name="Subtitle 2">
            <a:extLst>
              <a:ext uri="{FF2B5EF4-FFF2-40B4-BE49-F238E27FC236}">
                <a16:creationId xmlns:a16="http://schemas.microsoft.com/office/drawing/2014/main" id="{4ACC83A7-45FA-6948-8611-D45ADDFB602A}"/>
              </a:ext>
            </a:extLst>
          </p:cNvPr>
          <p:cNvSpPr txBox="1">
            <a:spLocks/>
          </p:cNvSpPr>
          <p:nvPr/>
        </p:nvSpPr>
        <p:spPr>
          <a:xfrm>
            <a:off x="924393" y="125333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dirty="0">
                <a:latin typeface="Calibri" panose="020F0502020204030204" pitchFamily="34" charset="0"/>
                <a:cs typeface="Calibri" panose="020F0502020204030204" pitchFamily="34" charset="0"/>
              </a:rPr>
              <a:t>User Session Management.</a:t>
            </a:r>
          </a:p>
          <a:p>
            <a:pPr marL="285750" indent="-285750"/>
            <a:r>
              <a:rPr lang="en-US" dirty="0">
                <a:latin typeface="Calibri" panose="020F0502020204030204" pitchFamily="34" charset="0"/>
                <a:cs typeface="Calibri" panose="020F0502020204030204" pitchFamily="34" charset="0"/>
              </a:rPr>
              <a:t>Real Time Analytics.</a:t>
            </a:r>
          </a:p>
          <a:p>
            <a:pPr marL="285750" indent="-285750"/>
            <a:r>
              <a:rPr lang="en-US" dirty="0">
                <a:latin typeface="Calibri" panose="020F0502020204030204" pitchFamily="34" charset="0"/>
                <a:cs typeface="Calibri" panose="020F0502020204030204" pitchFamily="34" charset="0"/>
              </a:rPr>
              <a:t>User Recommendation.</a:t>
            </a:r>
          </a:p>
          <a:p>
            <a:pPr marL="285750" indent="-285750"/>
            <a:r>
              <a:rPr lang="en-US" dirty="0">
                <a:latin typeface="Calibri" panose="020F0502020204030204" pitchFamily="34" charset="0"/>
                <a:cs typeface="Calibri" panose="020F0502020204030204" pitchFamily="34" charset="0"/>
              </a:rPr>
              <a:t>Managing Queues of Work.</a:t>
            </a:r>
          </a:p>
          <a:p>
            <a:pPr marL="285750" indent="-285750"/>
            <a:r>
              <a:rPr lang="en-US" dirty="0">
                <a:latin typeface="Calibri" panose="020F0502020204030204" pitchFamily="34" charset="0"/>
                <a:cs typeface="Calibri" panose="020F0502020204030204" pitchFamily="34" charset="0"/>
              </a:rPr>
              <a:t>Caching.</a:t>
            </a:r>
          </a:p>
          <a:p>
            <a:endParaRPr lang="en-US" dirty="0">
              <a:latin typeface="Calibri" panose="020F0502020204030204" pitchFamily="34" charset="0"/>
              <a:cs typeface="Calibri" panose="020F0502020204030204" pitchFamily="34" charset="0"/>
            </a:endParaRPr>
          </a:p>
          <a:p>
            <a:pPr marL="285750" indent="-285750"/>
            <a:endParaRPr lang="en-US" dirty="0">
              <a:latin typeface="Calibri" panose="020F0502020204030204" pitchFamily="34" charset="0"/>
              <a:cs typeface="Calibri" panose="020F0502020204030204" pitchFamily="34" charset="0"/>
            </a:endParaRPr>
          </a:p>
          <a:p>
            <a:pPr marL="285750" indent="-285750"/>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1832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03A73D6-AEF6-6B42-A61A-1DAD39490E6B}"/>
              </a:ext>
            </a:extLst>
          </p:cNvPr>
          <p:cNvGrpSpPr/>
          <p:nvPr/>
        </p:nvGrpSpPr>
        <p:grpSpPr>
          <a:xfrm>
            <a:off x="1586576" y="2333765"/>
            <a:ext cx="9018847" cy="2190469"/>
            <a:chOff x="4975044" y="1796142"/>
            <a:chExt cx="6950356" cy="4800601"/>
          </a:xfrm>
        </p:grpSpPr>
        <p:sp>
          <p:nvSpPr>
            <p:cNvPr id="6" name="Rectangle 5">
              <a:extLst>
                <a:ext uri="{FF2B5EF4-FFF2-40B4-BE49-F238E27FC236}">
                  <a16:creationId xmlns:a16="http://schemas.microsoft.com/office/drawing/2014/main" id="{86BD9F44-5767-D046-905F-504FB1E47AA8}"/>
                </a:ext>
              </a:extLst>
            </p:cNvPr>
            <p:cNvSpPr/>
            <p:nvPr/>
          </p:nvSpPr>
          <p:spPr bwMode="auto">
            <a:xfrm>
              <a:off x="4975044" y="1796142"/>
              <a:ext cx="6950356" cy="4800601"/>
            </a:xfrm>
            <a:prstGeom prst="rect">
              <a:avLst/>
            </a:prstGeom>
            <a:gradFill flip="none" rotWithShape="1">
              <a:gsLst>
                <a:gs pos="0">
                  <a:srgbClr val="17687B"/>
                </a:gs>
                <a:gs pos="50000">
                  <a:srgbClr val="67BEE8"/>
                </a:gs>
                <a:gs pos="100000">
                  <a:srgbClr val="007698"/>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914598">
                <a:defRPr/>
              </a:pPr>
              <a:endParaRPr lang="en-US" sz="1867" dirty="0">
                <a:solidFill>
                  <a:srgbClr val="000000"/>
                </a:solidFill>
                <a:latin typeface="IBM Plex Sans" charset="0"/>
                <a:ea typeface="IBM Plex Sans" charset="0"/>
                <a:cs typeface="IBM Plex Sans" charset="0"/>
                <a:sym typeface="Arial"/>
              </a:endParaRPr>
            </a:p>
          </p:txBody>
        </p:sp>
        <p:sp>
          <p:nvSpPr>
            <p:cNvPr id="7" name="Rectangle 6">
              <a:extLst>
                <a:ext uri="{FF2B5EF4-FFF2-40B4-BE49-F238E27FC236}">
                  <a16:creationId xmlns:a16="http://schemas.microsoft.com/office/drawing/2014/main" id="{DCDE5193-DB25-0348-8185-E1A9A1689530}"/>
                </a:ext>
              </a:extLst>
            </p:cNvPr>
            <p:cNvSpPr/>
            <p:nvPr/>
          </p:nvSpPr>
          <p:spPr>
            <a:xfrm>
              <a:off x="5113003" y="3550110"/>
              <a:ext cx="6812397" cy="1416490"/>
            </a:xfrm>
            <a:prstGeom prst="rect">
              <a:avLst/>
            </a:prstGeom>
          </p:spPr>
          <p:txBody>
            <a:bodyPr wrap="square">
              <a:spAutoFit/>
            </a:bodyPr>
            <a:lstStyle/>
            <a:p>
              <a:pPr algn="ctr"/>
              <a:r>
                <a:rPr lang="en-US" sz="3600" dirty="0">
                  <a:solidFill>
                    <a:schemeClr val="bg1"/>
                  </a:solidFill>
                  <a:latin typeface="Calibri" panose="020F0502020204030204" pitchFamily="34" charset="0"/>
                  <a:ea typeface="IBM Plex Sans" charset="0"/>
                  <a:cs typeface="Calibri" panose="020F0502020204030204" pitchFamily="34" charset="0"/>
                </a:rPr>
                <a:t>Relational Database</a:t>
              </a:r>
            </a:p>
          </p:txBody>
        </p:sp>
      </p:grpSp>
      <p:pic>
        <p:nvPicPr>
          <p:cNvPr id="10" name="Picture 9">
            <a:extLst>
              <a:ext uri="{FF2B5EF4-FFF2-40B4-BE49-F238E27FC236}">
                <a16:creationId xmlns:a16="http://schemas.microsoft.com/office/drawing/2014/main" id="{08D98B26-37CB-A145-BD69-9F021B3B50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7250" y="5099971"/>
            <a:ext cx="1824151" cy="742734"/>
          </a:xfrm>
          <a:prstGeom prst="rect">
            <a:avLst/>
          </a:prstGeom>
        </p:spPr>
      </p:pic>
      <p:sp>
        <p:nvSpPr>
          <p:cNvPr id="2" name="Slide Number Placeholder 1">
            <a:extLst>
              <a:ext uri="{FF2B5EF4-FFF2-40B4-BE49-F238E27FC236}">
                <a16:creationId xmlns:a16="http://schemas.microsoft.com/office/drawing/2014/main" id="{D8115F59-255E-DE4F-BB76-55658B0CCDF9}"/>
              </a:ext>
            </a:extLst>
          </p:cNvPr>
          <p:cNvSpPr>
            <a:spLocks noGrp="1"/>
          </p:cNvSpPr>
          <p:nvPr>
            <p:ph type="sldNum" sz="quarter" idx="12"/>
          </p:nvPr>
        </p:nvSpPr>
        <p:spPr/>
        <p:txBody>
          <a:bodyPr/>
          <a:lstStyle/>
          <a:p>
            <a:fld id="{30E048A5-8DD6-994D-BB65-E81D2E1286B5}" type="slidenum">
              <a:rPr lang="en-US" smtClean="0"/>
              <a:t>7</a:t>
            </a:fld>
            <a:endParaRPr lang="en-US"/>
          </a:p>
        </p:txBody>
      </p:sp>
    </p:spTree>
    <p:extLst>
      <p:ext uri="{BB962C8B-B14F-4D97-AF65-F5344CB8AC3E}">
        <p14:creationId xmlns:p14="http://schemas.microsoft.com/office/powerpoint/2010/main" val="30831533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698B6-3F4B-224A-9326-2DF12329052C}"/>
              </a:ext>
            </a:extLst>
          </p:cNvPr>
          <p:cNvSpPr>
            <a:spLocks noGrp="1"/>
          </p:cNvSpPr>
          <p:nvPr>
            <p:ph type="title"/>
          </p:nvPr>
        </p:nvSpPr>
        <p:spPr>
          <a:prstGeom prst="rect">
            <a:avLst/>
          </a:prstGeom>
        </p:spPr>
        <p:txBody>
          <a:bodyPr anchor="t">
            <a:normAutofit fontScale="90000"/>
          </a:bodyPr>
          <a:lstStyle/>
          <a:p>
            <a:r>
              <a:rPr lang="en-US" dirty="0"/>
              <a:t>User Session Management</a:t>
            </a:r>
          </a:p>
        </p:txBody>
      </p:sp>
      <p:sp>
        <p:nvSpPr>
          <p:cNvPr id="20" name="Content Placeholder 2">
            <a:extLst>
              <a:ext uri="{FF2B5EF4-FFF2-40B4-BE49-F238E27FC236}">
                <a16:creationId xmlns:a16="http://schemas.microsoft.com/office/drawing/2014/main" id="{81335C09-A2AB-44C3-AC29-B82CCED4FEEA}"/>
              </a:ext>
            </a:extLst>
          </p:cNvPr>
          <p:cNvSpPr>
            <a:spLocks noGrp="1"/>
          </p:cNvSpPr>
          <p:nvPr>
            <p:ph idx="1"/>
          </p:nvPr>
        </p:nvSpPr>
        <p:spPr>
          <a:xfrm>
            <a:off x="223604" y="842421"/>
            <a:ext cx="3981884" cy="5513928"/>
          </a:xfrm>
        </p:spPr>
        <p:txBody>
          <a:bodyPr>
            <a:normAutofit lnSpcReduction="10000"/>
          </a:bodyPr>
          <a:lstStyle/>
          <a:p>
            <a:r>
              <a:rPr lang="en-IN" sz="2400" dirty="0"/>
              <a:t>In a session store, the data is not shared between the sessions of different users. The solutions architecture must ensure the data remains isolated between users.</a:t>
            </a:r>
          </a:p>
          <a:p>
            <a:r>
              <a:rPr lang="en-IN" sz="2400" dirty="0"/>
              <a:t>Session store data isn’t ephemeral.</a:t>
            </a:r>
          </a:p>
          <a:p>
            <a:r>
              <a:rPr lang="en-IN" sz="2400" dirty="0"/>
              <a:t>A session store requires replication, high availability, and data durability to ensure transactional data is not lost. </a:t>
            </a:r>
          </a:p>
          <a:p>
            <a:r>
              <a:rPr lang="en-IN" sz="2400" dirty="0"/>
              <a:t>Redis’ Hash data structure is your best choice  for session store.</a:t>
            </a:r>
          </a:p>
          <a:p>
            <a:endParaRPr lang="en-IN" sz="2000" dirty="0"/>
          </a:p>
          <a:p>
            <a:endParaRPr lang="en-IN" sz="2000" dirty="0"/>
          </a:p>
          <a:p>
            <a:endParaRPr lang="en-US" sz="2000" dirty="0"/>
          </a:p>
        </p:txBody>
      </p:sp>
      <p:sp>
        <p:nvSpPr>
          <p:cNvPr id="4" name="Slide Number Placeholder 3">
            <a:extLst>
              <a:ext uri="{FF2B5EF4-FFF2-40B4-BE49-F238E27FC236}">
                <a16:creationId xmlns:a16="http://schemas.microsoft.com/office/drawing/2014/main" id="{E4EF8767-A1C1-0545-A145-4FA4B9E554AA}"/>
              </a:ext>
            </a:extLst>
          </p:cNvPr>
          <p:cNvSpPr>
            <a:spLocks noGrp="1"/>
          </p:cNvSpPr>
          <p:nvPr>
            <p:ph type="sldNum" sz="quarter" idx="12"/>
          </p:nvPr>
        </p:nvSpPr>
        <p:spPr bwMode="gray">
          <a:xfrm>
            <a:off x="10073390" y="6356349"/>
            <a:ext cx="1325380" cy="365126"/>
          </a:xfrm>
          <a:prstGeom prst="rect">
            <a:avLst/>
          </a:prstGeom>
        </p:spPr>
        <p:txBody>
          <a:bodyPr anchor="ctr">
            <a:normAutofit/>
          </a:bodyPr>
          <a:lstStyle/>
          <a:p>
            <a:pPr marL="0" marR="0" lvl="0" indent="0" defTabSz="457200" rtl="0" eaLnBrk="1" fontAlgn="auto" latinLnBrk="0" hangingPunct="1">
              <a:lnSpc>
                <a:spcPct val="90000"/>
              </a:lnSpc>
              <a:spcBef>
                <a:spcPts val="0"/>
              </a:spcBef>
              <a:spcAft>
                <a:spcPts val="600"/>
              </a:spcAft>
              <a:buClrTx/>
              <a:buSzTx/>
              <a:buFontTx/>
              <a:buNone/>
              <a:tabLst/>
              <a:defRPr/>
            </a:pPr>
            <a:fld id="{6D22F896-40B5-4ADD-8801-0D06FADFA095}" type="slidenum">
              <a:rPr kumimoji="0" lang="en-US" sz="1900" b="0" i="0" u="none" strike="noStrike" kern="1200" cap="none" spc="0" normalizeH="0" baseline="0" noProof="0" smtClean="0">
                <a:ln>
                  <a:noFill/>
                </a:ln>
                <a:effectLst/>
                <a:uLnTx/>
                <a:uFillTx/>
              </a:rPr>
              <a:pPr marL="0" marR="0" lvl="0" indent="0" defTabSz="457200" rtl="0" eaLnBrk="1" fontAlgn="auto" latinLnBrk="0" hangingPunct="1">
                <a:lnSpc>
                  <a:spcPct val="90000"/>
                </a:lnSpc>
                <a:spcBef>
                  <a:spcPts val="0"/>
                </a:spcBef>
                <a:spcAft>
                  <a:spcPts val="600"/>
                </a:spcAft>
                <a:buClrTx/>
                <a:buSzTx/>
                <a:buFontTx/>
                <a:buNone/>
                <a:tabLst/>
                <a:defRPr/>
              </a:pPr>
              <a:t>70</a:t>
            </a:fld>
            <a:endParaRPr lang="en-US" sz="1900" dirty="0"/>
          </a:p>
        </p:txBody>
      </p:sp>
      <p:pic>
        <p:nvPicPr>
          <p:cNvPr id="10" name="Content Placeholder 9" descr="A close up of a device&#10;&#10;Description automatically generated">
            <a:extLst>
              <a:ext uri="{FF2B5EF4-FFF2-40B4-BE49-F238E27FC236}">
                <a16:creationId xmlns:a16="http://schemas.microsoft.com/office/drawing/2014/main" id="{0F224335-B6A6-464D-A23F-A426FC1EFA51}"/>
              </a:ext>
            </a:extLst>
          </p:cNvPr>
          <p:cNvPicPr>
            <a:picLocks noGrp="1" noChangeAspect="1"/>
          </p:cNvPicPr>
          <p:nvPr>
            <p:ph sz="half" idx="4294967295"/>
          </p:nvPr>
        </p:nvPicPr>
        <p:blipFill>
          <a:blip r:embed="rId3" cstate="email">
            <a:extLst>
              <a:ext uri="{28A0092B-C50C-407E-A947-70E740481C1C}">
                <a14:useLocalDpi xmlns:a14="http://schemas.microsoft.com/office/drawing/2010/main"/>
              </a:ext>
            </a:extLst>
          </a:blip>
          <a:stretch>
            <a:fillRect/>
          </a:stretch>
        </p:blipFill>
        <p:spPr>
          <a:xfrm>
            <a:off x="4390775" y="842421"/>
            <a:ext cx="7473471" cy="5272432"/>
          </a:xfrm>
          <a:prstGeom prst="rect">
            <a:avLst/>
          </a:prstGeom>
          <a:noFill/>
          <a:ln>
            <a:solidFill>
              <a:srgbClr val="92D050"/>
            </a:solidFill>
          </a:ln>
        </p:spPr>
      </p:pic>
      <p:sp>
        <p:nvSpPr>
          <p:cNvPr id="7" name="Rectangle 6">
            <a:extLst>
              <a:ext uri="{FF2B5EF4-FFF2-40B4-BE49-F238E27FC236}">
                <a16:creationId xmlns:a16="http://schemas.microsoft.com/office/drawing/2014/main" id="{26B71B1E-0A68-5042-BF78-09E164B276C5}"/>
              </a:ext>
            </a:extLst>
          </p:cNvPr>
          <p:cNvSpPr/>
          <p:nvPr/>
        </p:nvSpPr>
        <p:spPr>
          <a:xfrm>
            <a:off x="6468534" y="1676399"/>
            <a:ext cx="321733"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1</a:t>
            </a:r>
          </a:p>
        </p:txBody>
      </p:sp>
      <p:sp>
        <p:nvSpPr>
          <p:cNvPr id="8" name="Rectangle 7">
            <a:extLst>
              <a:ext uri="{FF2B5EF4-FFF2-40B4-BE49-F238E27FC236}">
                <a16:creationId xmlns:a16="http://schemas.microsoft.com/office/drawing/2014/main" id="{059B2143-6BCE-8544-8F43-9B347D2B3C1D}"/>
              </a:ext>
            </a:extLst>
          </p:cNvPr>
          <p:cNvSpPr/>
          <p:nvPr/>
        </p:nvSpPr>
        <p:spPr>
          <a:xfrm>
            <a:off x="8636001" y="2353733"/>
            <a:ext cx="321733"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2</a:t>
            </a:r>
          </a:p>
        </p:txBody>
      </p:sp>
      <p:sp>
        <p:nvSpPr>
          <p:cNvPr id="9" name="Rectangle 8">
            <a:extLst>
              <a:ext uri="{FF2B5EF4-FFF2-40B4-BE49-F238E27FC236}">
                <a16:creationId xmlns:a16="http://schemas.microsoft.com/office/drawing/2014/main" id="{C29F8333-CD0B-3E4C-8BF3-1D09DB068E9C}"/>
              </a:ext>
            </a:extLst>
          </p:cNvPr>
          <p:cNvSpPr/>
          <p:nvPr/>
        </p:nvSpPr>
        <p:spPr>
          <a:xfrm>
            <a:off x="6485467" y="3537903"/>
            <a:ext cx="321733"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3</a:t>
            </a:r>
          </a:p>
        </p:txBody>
      </p:sp>
      <p:sp>
        <p:nvSpPr>
          <p:cNvPr id="11" name="Rectangle 10">
            <a:extLst>
              <a:ext uri="{FF2B5EF4-FFF2-40B4-BE49-F238E27FC236}">
                <a16:creationId xmlns:a16="http://schemas.microsoft.com/office/drawing/2014/main" id="{55C5FD21-B673-434C-BB0D-CD50D757190D}"/>
              </a:ext>
            </a:extLst>
          </p:cNvPr>
          <p:cNvSpPr/>
          <p:nvPr/>
        </p:nvSpPr>
        <p:spPr>
          <a:xfrm>
            <a:off x="6146801" y="5370226"/>
            <a:ext cx="321733"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4</a:t>
            </a:r>
          </a:p>
        </p:txBody>
      </p:sp>
      <p:sp>
        <p:nvSpPr>
          <p:cNvPr id="12" name="Rectangle 11">
            <a:extLst>
              <a:ext uri="{FF2B5EF4-FFF2-40B4-BE49-F238E27FC236}">
                <a16:creationId xmlns:a16="http://schemas.microsoft.com/office/drawing/2014/main" id="{98819F2F-9FD8-9E4A-8797-163BB6D57F81}"/>
              </a:ext>
            </a:extLst>
          </p:cNvPr>
          <p:cNvSpPr/>
          <p:nvPr/>
        </p:nvSpPr>
        <p:spPr>
          <a:xfrm>
            <a:off x="9601200" y="5412559"/>
            <a:ext cx="321733" cy="3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5</a:t>
            </a:r>
          </a:p>
        </p:txBody>
      </p:sp>
    </p:spTree>
    <p:extLst>
      <p:ext uri="{BB962C8B-B14F-4D97-AF65-F5344CB8AC3E}">
        <p14:creationId xmlns:p14="http://schemas.microsoft.com/office/powerpoint/2010/main" val="1077507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E7202-216E-7348-9A50-340BA996085B}"/>
              </a:ext>
            </a:extLst>
          </p:cNvPr>
          <p:cNvSpPr>
            <a:spLocks noGrp="1"/>
          </p:cNvSpPr>
          <p:nvPr>
            <p:ph type="title"/>
          </p:nvPr>
        </p:nvSpPr>
        <p:spPr/>
        <p:txBody>
          <a:bodyPr>
            <a:normAutofit fontScale="90000"/>
          </a:bodyPr>
          <a:lstStyle/>
          <a:p>
            <a:r>
              <a:rPr lang="en-IN" dirty="0">
                <a:latin typeface="Helvetica" pitchFamily="2" charset="0"/>
              </a:rPr>
              <a:t>Redis for Real-time Analytics </a:t>
            </a:r>
            <a:endParaRPr lang="en-US" dirty="0"/>
          </a:p>
        </p:txBody>
      </p:sp>
      <p:sp>
        <p:nvSpPr>
          <p:cNvPr id="3" name="Content Placeholder 2">
            <a:extLst>
              <a:ext uri="{FF2B5EF4-FFF2-40B4-BE49-F238E27FC236}">
                <a16:creationId xmlns:a16="http://schemas.microsoft.com/office/drawing/2014/main" id="{504D1759-754A-1744-AF1E-525120075F67}"/>
              </a:ext>
            </a:extLst>
          </p:cNvPr>
          <p:cNvSpPr>
            <a:spLocks noGrp="1"/>
          </p:cNvSpPr>
          <p:nvPr>
            <p:ph idx="1"/>
          </p:nvPr>
        </p:nvSpPr>
        <p:spPr>
          <a:xfrm>
            <a:off x="384077" y="798606"/>
            <a:ext cx="11322369" cy="1987124"/>
          </a:xfrm>
          <a:ln>
            <a:solidFill>
              <a:schemeClr val="accent6">
                <a:lumMod val="40000"/>
                <a:lumOff val="60000"/>
              </a:schemeClr>
            </a:solidFill>
          </a:ln>
        </p:spPr>
        <p:txBody>
          <a:bodyPr>
            <a:normAutofit/>
          </a:bodyPr>
          <a:lstStyle/>
          <a:p>
            <a:pPr marL="0" indent="0">
              <a:lnSpc>
                <a:spcPct val="120000"/>
              </a:lnSpc>
              <a:spcBef>
                <a:spcPts val="0"/>
              </a:spcBef>
              <a:buNone/>
            </a:pPr>
            <a:r>
              <a:rPr lang="en-IN" dirty="0"/>
              <a:t>Redis is exceptionally good for </a:t>
            </a:r>
            <a:r>
              <a:rPr lang="en-IN" dirty="0">
                <a:solidFill>
                  <a:srgbClr val="00B0F0"/>
                </a:solidFill>
              </a:rPr>
              <a:t>real-time analytic calculations </a:t>
            </a:r>
          </a:p>
          <a:p>
            <a:pPr lvl="1">
              <a:lnSpc>
                <a:spcPct val="120000"/>
              </a:lnSpc>
              <a:spcBef>
                <a:spcPts val="0"/>
              </a:spcBef>
            </a:pPr>
            <a:r>
              <a:rPr lang="en-IN" dirty="0"/>
              <a:t>Top scores</a:t>
            </a:r>
          </a:p>
          <a:p>
            <a:pPr lvl="1">
              <a:lnSpc>
                <a:spcPct val="120000"/>
              </a:lnSpc>
              <a:spcBef>
                <a:spcPts val="0"/>
              </a:spcBef>
            </a:pPr>
            <a:r>
              <a:rPr lang="en-IN" dirty="0"/>
              <a:t>Top ranked contributors</a:t>
            </a:r>
          </a:p>
          <a:p>
            <a:pPr lvl="1">
              <a:lnSpc>
                <a:spcPct val="120000"/>
              </a:lnSpc>
              <a:spcBef>
                <a:spcPts val="0"/>
              </a:spcBef>
            </a:pPr>
            <a:r>
              <a:rPr lang="en-IN" dirty="0"/>
              <a:t>Top posts</a:t>
            </a:r>
          </a:p>
        </p:txBody>
      </p:sp>
      <p:sp>
        <p:nvSpPr>
          <p:cNvPr id="5" name="Slide Number Placeholder 4">
            <a:extLst>
              <a:ext uri="{FF2B5EF4-FFF2-40B4-BE49-F238E27FC236}">
                <a16:creationId xmlns:a16="http://schemas.microsoft.com/office/drawing/2014/main" id="{A07E98D9-0961-4A46-8F5A-D29CA1C85167}"/>
              </a:ext>
            </a:extLst>
          </p:cNvPr>
          <p:cNvSpPr>
            <a:spLocks noGrp="1"/>
          </p:cNvSpPr>
          <p:nvPr>
            <p:ph type="sldNum" sz="quarter" idx="12"/>
          </p:nvPr>
        </p:nvSpPr>
        <p:spPr/>
        <p:txBody>
          <a:bodyPr/>
          <a:lstStyle/>
          <a:p>
            <a:fld id="{6D22F896-40B5-4ADD-8801-0D06FADFA095}" type="slidenum">
              <a:rPr lang="en-US" smtClean="0"/>
              <a:t>71</a:t>
            </a:fld>
            <a:endParaRPr lang="en-US" dirty="0"/>
          </a:p>
        </p:txBody>
      </p:sp>
      <p:sp>
        <p:nvSpPr>
          <p:cNvPr id="6" name="Content Placeholder 2">
            <a:extLst>
              <a:ext uri="{FF2B5EF4-FFF2-40B4-BE49-F238E27FC236}">
                <a16:creationId xmlns:a16="http://schemas.microsoft.com/office/drawing/2014/main" id="{6C5C12ED-7C02-1D4F-8190-1B1C3A89A6D5}"/>
              </a:ext>
            </a:extLst>
          </p:cNvPr>
          <p:cNvSpPr txBox="1">
            <a:spLocks/>
          </p:cNvSpPr>
          <p:nvPr/>
        </p:nvSpPr>
        <p:spPr>
          <a:xfrm>
            <a:off x="6273209" y="3006486"/>
            <a:ext cx="5433237" cy="3680926"/>
          </a:xfrm>
          <a:prstGeom prst="rect">
            <a:avLst/>
          </a:prstGeom>
          <a:ln>
            <a:solidFill>
              <a:schemeClr val="accent6">
                <a:lumMod val="40000"/>
                <a:lumOff val="6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IN" b="1" dirty="0">
                <a:solidFill>
                  <a:schemeClr val="accent1">
                    <a:lumMod val="75000"/>
                  </a:schemeClr>
                </a:solidFill>
              </a:rPr>
              <a:t>Task Scheduling Service </a:t>
            </a:r>
          </a:p>
          <a:p>
            <a:pPr marL="0" indent="0">
              <a:lnSpc>
                <a:spcPct val="100000"/>
              </a:lnSpc>
              <a:spcBef>
                <a:spcPts val="0"/>
              </a:spcBef>
              <a:buNone/>
            </a:pPr>
            <a:r>
              <a:rPr lang="en-IN" dirty="0"/>
              <a:t>Based on score the task priority changes and high priority task get executed</a:t>
            </a:r>
          </a:p>
          <a:p>
            <a:pPr marL="0" indent="0">
              <a:lnSpc>
                <a:spcPct val="100000"/>
              </a:lnSpc>
              <a:spcBef>
                <a:spcPts val="0"/>
              </a:spcBef>
              <a:buNone/>
            </a:pPr>
            <a:endParaRPr lang="en-IN" dirty="0"/>
          </a:p>
          <a:p>
            <a:pPr marL="0" indent="0">
              <a:lnSpc>
                <a:spcPct val="100000"/>
              </a:lnSpc>
              <a:spcBef>
                <a:spcPts val="0"/>
              </a:spcBef>
              <a:buNone/>
            </a:pPr>
            <a:r>
              <a:rPr lang="en-IN" b="1" dirty="0">
                <a:solidFill>
                  <a:schemeClr val="accent1">
                    <a:lumMod val="75000"/>
                  </a:schemeClr>
                </a:solidFill>
              </a:rPr>
              <a:t>Geo Hashing </a:t>
            </a:r>
          </a:p>
          <a:p>
            <a:pPr marL="0" indent="0">
              <a:lnSpc>
                <a:spcPct val="100000"/>
              </a:lnSpc>
              <a:spcBef>
                <a:spcPts val="0"/>
              </a:spcBef>
              <a:buNone/>
            </a:pPr>
            <a:r>
              <a:rPr lang="en-IN" dirty="0"/>
              <a:t>Allows you to index locations based on latitude and longitude</a:t>
            </a:r>
          </a:p>
        </p:txBody>
      </p:sp>
      <p:sp>
        <p:nvSpPr>
          <p:cNvPr id="7" name="Content Placeholder 2">
            <a:extLst>
              <a:ext uri="{FF2B5EF4-FFF2-40B4-BE49-F238E27FC236}">
                <a16:creationId xmlns:a16="http://schemas.microsoft.com/office/drawing/2014/main" id="{EDA07E38-4254-3A43-A4AF-D9192242385E}"/>
              </a:ext>
            </a:extLst>
          </p:cNvPr>
          <p:cNvSpPr txBox="1">
            <a:spLocks/>
          </p:cNvSpPr>
          <p:nvPr/>
        </p:nvSpPr>
        <p:spPr>
          <a:xfrm>
            <a:off x="384077" y="3006486"/>
            <a:ext cx="5711923" cy="3680926"/>
          </a:xfrm>
          <a:prstGeom prst="rect">
            <a:avLst/>
          </a:prstGeom>
          <a:ln>
            <a:solidFill>
              <a:schemeClr val="accent6">
                <a:lumMod val="40000"/>
                <a:lumOff val="6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IN" b="1" dirty="0">
                <a:solidFill>
                  <a:schemeClr val="accent1">
                    <a:lumMod val="75000"/>
                  </a:schemeClr>
                </a:solidFill>
              </a:rPr>
              <a:t>Q&amp;A Platforms</a:t>
            </a:r>
          </a:p>
          <a:p>
            <a:pPr marL="0" indent="0">
              <a:lnSpc>
                <a:spcPct val="100000"/>
              </a:lnSpc>
              <a:spcBef>
                <a:spcPts val="900"/>
              </a:spcBef>
              <a:buFont typeface="Arial" panose="020B0604020202020204" pitchFamily="34" charset="0"/>
              <a:buNone/>
            </a:pPr>
            <a:r>
              <a:rPr lang="en-IN" dirty="0"/>
              <a:t>To rank the highest voted answers for each proposed question</a:t>
            </a:r>
          </a:p>
          <a:p>
            <a:pPr marL="0" indent="0">
              <a:lnSpc>
                <a:spcPct val="100000"/>
              </a:lnSpc>
              <a:spcBef>
                <a:spcPts val="900"/>
              </a:spcBef>
              <a:buFont typeface="Arial" panose="020B0604020202020204" pitchFamily="34" charset="0"/>
              <a:buNone/>
            </a:pPr>
            <a:endParaRPr lang="en-IN" dirty="0"/>
          </a:p>
          <a:p>
            <a:pPr marL="0" indent="0">
              <a:lnSpc>
                <a:spcPct val="100000"/>
              </a:lnSpc>
              <a:spcBef>
                <a:spcPts val="0"/>
              </a:spcBef>
              <a:buNone/>
            </a:pPr>
            <a:r>
              <a:rPr lang="en-IN" b="1" dirty="0">
                <a:solidFill>
                  <a:schemeClr val="accent1">
                    <a:lumMod val="75000"/>
                  </a:schemeClr>
                </a:solidFill>
              </a:rPr>
              <a:t>Gaming App Scoreboards  </a:t>
            </a:r>
          </a:p>
          <a:p>
            <a:pPr marL="0" indent="0">
              <a:lnSpc>
                <a:spcPct val="100000"/>
              </a:lnSpc>
              <a:spcBef>
                <a:spcPts val="900"/>
              </a:spcBef>
              <a:buFont typeface="Arial" panose="020B0604020202020204" pitchFamily="34" charset="0"/>
              <a:buNone/>
            </a:pPr>
            <a:r>
              <a:rPr lang="en-IN" dirty="0"/>
              <a:t>Leverage Sorted Set to maintain high score lists</a:t>
            </a:r>
          </a:p>
        </p:txBody>
      </p:sp>
    </p:spTree>
    <p:extLst>
      <p:ext uri="{BB962C8B-B14F-4D97-AF65-F5344CB8AC3E}">
        <p14:creationId xmlns:p14="http://schemas.microsoft.com/office/powerpoint/2010/main" val="323804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2FE90-5C2D-844A-B7BF-2560DC35742B}"/>
              </a:ext>
            </a:extLst>
          </p:cNvPr>
          <p:cNvSpPr>
            <a:spLocks noGrp="1"/>
          </p:cNvSpPr>
          <p:nvPr>
            <p:ph type="title"/>
          </p:nvPr>
        </p:nvSpPr>
        <p:spPr/>
        <p:txBody>
          <a:bodyPr>
            <a:normAutofit fontScale="90000"/>
          </a:bodyPr>
          <a:lstStyle/>
          <a:p>
            <a:r>
              <a:rPr lang="en-IN" dirty="0"/>
              <a:t>Redis for User Recommendations </a:t>
            </a:r>
            <a:endParaRPr lang="en-US" dirty="0"/>
          </a:p>
        </p:txBody>
      </p:sp>
      <p:sp>
        <p:nvSpPr>
          <p:cNvPr id="3" name="Content Placeholder 2">
            <a:extLst>
              <a:ext uri="{FF2B5EF4-FFF2-40B4-BE49-F238E27FC236}">
                <a16:creationId xmlns:a16="http://schemas.microsoft.com/office/drawing/2014/main" id="{A3B7F800-C7C9-2440-A225-C6DF50C0EE97}"/>
              </a:ext>
            </a:extLst>
          </p:cNvPr>
          <p:cNvSpPr>
            <a:spLocks noGrp="1"/>
          </p:cNvSpPr>
          <p:nvPr>
            <p:ph idx="1"/>
          </p:nvPr>
        </p:nvSpPr>
        <p:spPr>
          <a:xfrm>
            <a:off x="416765" y="839118"/>
            <a:ext cx="11151458" cy="2906270"/>
          </a:xfrm>
        </p:spPr>
        <p:txBody>
          <a:bodyPr>
            <a:normAutofit/>
          </a:bodyPr>
          <a:lstStyle/>
          <a:p>
            <a:r>
              <a:rPr lang="en-IN" dirty="0"/>
              <a:t>It’s quite common for retail or ecommerce sites to </a:t>
            </a:r>
            <a:r>
              <a:rPr lang="en-IN" dirty="0">
                <a:solidFill>
                  <a:schemeClr val="accent1">
                    <a:lumMod val="75000"/>
                  </a:schemeClr>
                </a:solidFill>
              </a:rPr>
              <a:t>recommend</a:t>
            </a:r>
            <a:r>
              <a:rPr lang="en-IN" dirty="0"/>
              <a:t> items </a:t>
            </a:r>
            <a:r>
              <a:rPr lang="en-IN" dirty="0">
                <a:solidFill>
                  <a:schemeClr val="accent1">
                    <a:lumMod val="75000"/>
                  </a:schemeClr>
                </a:solidFill>
              </a:rPr>
              <a:t>purchased by others</a:t>
            </a:r>
            <a:r>
              <a:rPr lang="en-IN" dirty="0"/>
              <a:t> who have purchased the same item. </a:t>
            </a:r>
          </a:p>
          <a:p>
            <a:r>
              <a:rPr lang="en-IN" dirty="0"/>
              <a:t>Recommending articles that have the </a:t>
            </a:r>
            <a:r>
              <a:rPr lang="en-IN" dirty="0">
                <a:solidFill>
                  <a:schemeClr val="accent1">
                    <a:lumMod val="75000"/>
                  </a:schemeClr>
                </a:solidFill>
              </a:rPr>
              <a:t>same tags of the article </a:t>
            </a:r>
            <a:r>
              <a:rPr lang="en-IN" dirty="0"/>
              <a:t>you are reading. </a:t>
            </a:r>
          </a:p>
          <a:p>
            <a:r>
              <a:rPr lang="en-IN" dirty="0"/>
              <a:t>Redis can be used to find common purchases or articles with ease and simplicity.</a:t>
            </a:r>
          </a:p>
          <a:p>
            <a:endParaRPr lang="en-IN" dirty="0"/>
          </a:p>
          <a:p>
            <a:pPr marL="0" indent="0">
              <a:buNone/>
            </a:pPr>
            <a:endParaRPr lang="en-IN" dirty="0"/>
          </a:p>
        </p:txBody>
      </p:sp>
      <p:sp>
        <p:nvSpPr>
          <p:cNvPr id="5" name="Slide Number Placeholder 4">
            <a:extLst>
              <a:ext uri="{FF2B5EF4-FFF2-40B4-BE49-F238E27FC236}">
                <a16:creationId xmlns:a16="http://schemas.microsoft.com/office/drawing/2014/main" id="{AF7A6B49-59AD-344D-8A42-B2468CCC7C7E}"/>
              </a:ext>
            </a:extLst>
          </p:cNvPr>
          <p:cNvSpPr>
            <a:spLocks noGrp="1"/>
          </p:cNvSpPr>
          <p:nvPr>
            <p:ph type="sldNum" sz="quarter" idx="12"/>
          </p:nvPr>
        </p:nvSpPr>
        <p:spPr/>
        <p:txBody>
          <a:bodyPr/>
          <a:lstStyle/>
          <a:p>
            <a:fld id="{6D22F896-40B5-4ADD-8801-0D06FADFA095}" type="slidenum">
              <a:rPr lang="en-US" smtClean="0"/>
              <a:t>72</a:t>
            </a:fld>
            <a:endParaRPr lang="en-US" dirty="0"/>
          </a:p>
        </p:txBody>
      </p:sp>
      <p:sp>
        <p:nvSpPr>
          <p:cNvPr id="6" name="Rectangle 5">
            <a:extLst>
              <a:ext uri="{FF2B5EF4-FFF2-40B4-BE49-F238E27FC236}">
                <a16:creationId xmlns:a16="http://schemas.microsoft.com/office/drawing/2014/main" id="{D43235D4-B742-8245-A334-CB474D989543}"/>
              </a:ext>
            </a:extLst>
          </p:cNvPr>
          <p:cNvSpPr/>
          <p:nvPr/>
        </p:nvSpPr>
        <p:spPr>
          <a:xfrm>
            <a:off x="7648355" y="3881988"/>
            <a:ext cx="3706472" cy="5272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{tag:1,tag:2,tag:3}</a:t>
            </a:r>
          </a:p>
        </p:txBody>
      </p:sp>
      <p:sp>
        <p:nvSpPr>
          <p:cNvPr id="7" name="Rectangle 6">
            <a:extLst>
              <a:ext uri="{FF2B5EF4-FFF2-40B4-BE49-F238E27FC236}">
                <a16:creationId xmlns:a16="http://schemas.microsoft.com/office/drawing/2014/main" id="{9EF098C4-8C26-5D48-AC1D-9F84A73AFC29}"/>
              </a:ext>
            </a:extLst>
          </p:cNvPr>
          <p:cNvSpPr/>
          <p:nvPr/>
        </p:nvSpPr>
        <p:spPr>
          <a:xfrm>
            <a:off x="6096000" y="3903873"/>
            <a:ext cx="1343821" cy="5272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Article:3</a:t>
            </a:r>
          </a:p>
        </p:txBody>
      </p:sp>
      <p:sp>
        <p:nvSpPr>
          <p:cNvPr id="8" name="Rectangle 7">
            <a:extLst>
              <a:ext uri="{FF2B5EF4-FFF2-40B4-BE49-F238E27FC236}">
                <a16:creationId xmlns:a16="http://schemas.microsoft.com/office/drawing/2014/main" id="{83596B2B-880E-644B-BA1B-57C874E98E45}"/>
              </a:ext>
            </a:extLst>
          </p:cNvPr>
          <p:cNvSpPr/>
          <p:nvPr/>
        </p:nvSpPr>
        <p:spPr>
          <a:xfrm>
            <a:off x="6096000" y="4589620"/>
            <a:ext cx="1343822" cy="5272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tag:1</a:t>
            </a:r>
          </a:p>
        </p:txBody>
      </p:sp>
      <p:sp>
        <p:nvSpPr>
          <p:cNvPr id="9" name="Rectangle 8">
            <a:extLst>
              <a:ext uri="{FF2B5EF4-FFF2-40B4-BE49-F238E27FC236}">
                <a16:creationId xmlns:a16="http://schemas.microsoft.com/office/drawing/2014/main" id="{DA873A1D-7743-404B-8F8B-CDFB03440F60}"/>
              </a:ext>
            </a:extLst>
          </p:cNvPr>
          <p:cNvSpPr/>
          <p:nvPr/>
        </p:nvSpPr>
        <p:spPr>
          <a:xfrm>
            <a:off x="6096000" y="5275367"/>
            <a:ext cx="1343822" cy="5272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tag:2</a:t>
            </a:r>
          </a:p>
        </p:txBody>
      </p:sp>
      <p:sp>
        <p:nvSpPr>
          <p:cNvPr id="10" name="Rectangle 9">
            <a:extLst>
              <a:ext uri="{FF2B5EF4-FFF2-40B4-BE49-F238E27FC236}">
                <a16:creationId xmlns:a16="http://schemas.microsoft.com/office/drawing/2014/main" id="{2BAB4907-85CE-DB47-AEEF-3E2714F602C3}"/>
              </a:ext>
            </a:extLst>
          </p:cNvPr>
          <p:cNvSpPr/>
          <p:nvPr/>
        </p:nvSpPr>
        <p:spPr>
          <a:xfrm>
            <a:off x="6096000" y="5961114"/>
            <a:ext cx="1343822" cy="419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tag:3</a:t>
            </a:r>
          </a:p>
        </p:txBody>
      </p:sp>
      <p:sp>
        <p:nvSpPr>
          <p:cNvPr id="11" name="Rectangle 10">
            <a:extLst>
              <a:ext uri="{FF2B5EF4-FFF2-40B4-BE49-F238E27FC236}">
                <a16:creationId xmlns:a16="http://schemas.microsoft.com/office/drawing/2014/main" id="{9ECF3FEB-E352-8E4D-B6DD-C0F6633A147F}"/>
              </a:ext>
            </a:extLst>
          </p:cNvPr>
          <p:cNvSpPr/>
          <p:nvPr/>
        </p:nvSpPr>
        <p:spPr>
          <a:xfrm>
            <a:off x="7648354" y="4525416"/>
            <a:ext cx="3706472" cy="5272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{article:3, article:1}</a:t>
            </a:r>
          </a:p>
        </p:txBody>
      </p:sp>
      <p:sp>
        <p:nvSpPr>
          <p:cNvPr id="12" name="Rectangle 11">
            <a:extLst>
              <a:ext uri="{FF2B5EF4-FFF2-40B4-BE49-F238E27FC236}">
                <a16:creationId xmlns:a16="http://schemas.microsoft.com/office/drawing/2014/main" id="{8DBA8D4B-4DE5-224A-B71F-B13B5D90760E}"/>
              </a:ext>
            </a:extLst>
          </p:cNvPr>
          <p:cNvSpPr/>
          <p:nvPr/>
        </p:nvSpPr>
        <p:spPr>
          <a:xfrm>
            <a:off x="7630258" y="5189278"/>
            <a:ext cx="3706473" cy="5272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{article:22, article:14, article:3} </a:t>
            </a:r>
          </a:p>
        </p:txBody>
      </p:sp>
      <p:sp>
        <p:nvSpPr>
          <p:cNvPr id="13" name="Rectangle 12">
            <a:extLst>
              <a:ext uri="{FF2B5EF4-FFF2-40B4-BE49-F238E27FC236}">
                <a16:creationId xmlns:a16="http://schemas.microsoft.com/office/drawing/2014/main" id="{F9FA32A3-1F9A-7C4C-AA10-75718BEF02A6}"/>
              </a:ext>
            </a:extLst>
          </p:cNvPr>
          <p:cNvSpPr/>
          <p:nvPr/>
        </p:nvSpPr>
        <p:spPr>
          <a:xfrm>
            <a:off x="7630258" y="5849944"/>
            <a:ext cx="3724568" cy="5272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{article:9, article:3, article:2} </a:t>
            </a:r>
          </a:p>
        </p:txBody>
      </p:sp>
      <p:sp>
        <p:nvSpPr>
          <p:cNvPr id="14" name="Content Placeholder 2">
            <a:extLst>
              <a:ext uri="{FF2B5EF4-FFF2-40B4-BE49-F238E27FC236}">
                <a16:creationId xmlns:a16="http://schemas.microsoft.com/office/drawing/2014/main" id="{F5FE2D20-763F-3145-A00B-26303EB4972A}"/>
              </a:ext>
            </a:extLst>
          </p:cNvPr>
          <p:cNvSpPr txBox="1">
            <a:spLocks/>
          </p:cNvSpPr>
          <p:nvPr/>
        </p:nvSpPr>
        <p:spPr>
          <a:xfrm>
            <a:off x="416765" y="2769054"/>
            <a:ext cx="10619830" cy="37079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dirty="0"/>
          </a:p>
        </p:txBody>
      </p:sp>
      <p:sp>
        <p:nvSpPr>
          <p:cNvPr id="15" name="Content Placeholder 2">
            <a:extLst>
              <a:ext uri="{FF2B5EF4-FFF2-40B4-BE49-F238E27FC236}">
                <a16:creationId xmlns:a16="http://schemas.microsoft.com/office/drawing/2014/main" id="{87AA9245-39CC-474A-9544-DEDDACB1CEC1}"/>
              </a:ext>
            </a:extLst>
          </p:cNvPr>
          <p:cNvSpPr txBox="1">
            <a:spLocks/>
          </p:cNvSpPr>
          <p:nvPr/>
        </p:nvSpPr>
        <p:spPr>
          <a:xfrm>
            <a:off x="837173" y="3594222"/>
            <a:ext cx="4358389" cy="1686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Courier New" panose="02070309020205020404" pitchFamily="49" charset="0"/>
              <a:buChar char="o"/>
            </a:pPr>
            <a:r>
              <a:rPr lang="en-IN" dirty="0"/>
              <a:t>Analysing Ecommerce Sales</a:t>
            </a:r>
          </a:p>
          <a:p>
            <a:pPr lvl="1">
              <a:buFont typeface="Courier New" panose="02070309020205020404" pitchFamily="49" charset="0"/>
              <a:buChar char="o"/>
            </a:pPr>
            <a:r>
              <a:rPr lang="en-IN" dirty="0">
                <a:solidFill>
                  <a:srgbClr val="121315"/>
                </a:solidFill>
              </a:rPr>
              <a:t>IP Address Tracking.</a:t>
            </a:r>
          </a:p>
          <a:p>
            <a:pPr lvl="1">
              <a:buFont typeface="Courier New" panose="02070309020205020404" pitchFamily="49" charset="0"/>
              <a:buChar char="o"/>
            </a:pPr>
            <a:r>
              <a:rPr lang="en-IN" dirty="0"/>
              <a:t>Inappropriate Content Filtering</a:t>
            </a:r>
          </a:p>
        </p:txBody>
      </p:sp>
    </p:spTree>
    <p:extLst>
      <p:ext uri="{BB962C8B-B14F-4D97-AF65-F5344CB8AC3E}">
        <p14:creationId xmlns:p14="http://schemas.microsoft.com/office/powerpoint/2010/main" val="42008058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607B-2D1E-1247-84D0-6BB67994C01B}"/>
              </a:ext>
            </a:extLst>
          </p:cNvPr>
          <p:cNvSpPr>
            <a:spLocks noGrp="1"/>
          </p:cNvSpPr>
          <p:nvPr>
            <p:ph type="title"/>
          </p:nvPr>
        </p:nvSpPr>
        <p:spPr/>
        <p:txBody>
          <a:bodyPr/>
          <a:lstStyle/>
          <a:p>
            <a:r>
              <a:rPr lang="en-IN" dirty="0"/>
              <a:t>Redis for Managing Queues of Work </a:t>
            </a:r>
            <a:endParaRPr lang="en-US" dirty="0"/>
          </a:p>
        </p:txBody>
      </p:sp>
      <p:sp>
        <p:nvSpPr>
          <p:cNvPr id="4" name="Slide Number Placeholder 3">
            <a:extLst>
              <a:ext uri="{FF2B5EF4-FFF2-40B4-BE49-F238E27FC236}">
                <a16:creationId xmlns:a16="http://schemas.microsoft.com/office/drawing/2014/main" id="{4D89BE2D-92F2-6A42-A237-27F2A3617D0B}"/>
              </a:ext>
            </a:extLst>
          </p:cNvPr>
          <p:cNvSpPr>
            <a:spLocks noGrp="1"/>
          </p:cNvSpPr>
          <p:nvPr>
            <p:ph type="sldNum" sz="quarter" idx="12"/>
          </p:nvPr>
        </p:nvSpPr>
        <p:spPr/>
        <p:txBody>
          <a:bodyPr/>
          <a:lstStyle/>
          <a:p>
            <a:fld id="{30E048A5-8DD6-994D-BB65-E81D2E1286B5}" type="slidenum">
              <a:rPr lang="en-US" smtClean="0"/>
              <a:t>73</a:t>
            </a:fld>
            <a:endParaRPr lang="en-US" dirty="0"/>
          </a:p>
        </p:txBody>
      </p:sp>
      <p:graphicFrame>
        <p:nvGraphicFramePr>
          <p:cNvPr id="5" name="Content Placeholder 2">
            <a:extLst>
              <a:ext uri="{FF2B5EF4-FFF2-40B4-BE49-F238E27FC236}">
                <a16:creationId xmlns:a16="http://schemas.microsoft.com/office/drawing/2014/main" id="{24B0696C-55DA-5B4A-BC62-ADB58FF41E9F}"/>
              </a:ext>
            </a:extLst>
          </p:cNvPr>
          <p:cNvGraphicFramePr>
            <a:graphicFrameLocks/>
          </p:cNvGraphicFramePr>
          <p:nvPr>
            <p:extLst>
              <p:ext uri="{D42A27DB-BD31-4B8C-83A1-F6EECF244321}">
                <p14:modId xmlns:p14="http://schemas.microsoft.com/office/powerpoint/2010/main" val="86658673"/>
              </p:ext>
            </p:extLst>
          </p:nvPr>
        </p:nvGraphicFramePr>
        <p:xfrm>
          <a:off x="669851" y="838164"/>
          <a:ext cx="10919637" cy="5700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32813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607B-2D1E-1247-84D0-6BB67994C01B}"/>
              </a:ext>
            </a:extLst>
          </p:cNvPr>
          <p:cNvSpPr>
            <a:spLocks noGrp="1"/>
          </p:cNvSpPr>
          <p:nvPr>
            <p:ph type="title"/>
          </p:nvPr>
        </p:nvSpPr>
        <p:spPr/>
        <p:txBody>
          <a:bodyPr/>
          <a:lstStyle/>
          <a:p>
            <a:r>
              <a:rPr lang="en-IN" dirty="0"/>
              <a:t>Redis for Caching</a:t>
            </a:r>
            <a:endParaRPr lang="en-US" dirty="0"/>
          </a:p>
        </p:txBody>
      </p:sp>
      <p:sp>
        <p:nvSpPr>
          <p:cNvPr id="4" name="Slide Number Placeholder 3">
            <a:extLst>
              <a:ext uri="{FF2B5EF4-FFF2-40B4-BE49-F238E27FC236}">
                <a16:creationId xmlns:a16="http://schemas.microsoft.com/office/drawing/2014/main" id="{4D89BE2D-92F2-6A42-A237-27F2A3617D0B}"/>
              </a:ext>
            </a:extLst>
          </p:cNvPr>
          <p:cNvSpPr>
            <a:spLocks noGrp="1"/>
          </p:cNvSpPr>
          <p:nvPr>
            <p:ph type="sldNum" sz="quarter" idx="12"/>
          </p:nvPr>
        </p:nvSpPr>
        <p:spPr/>
        <p:txBody>
          <a:bodyPr/>
          <a:lstStyle/>
          <a:p>
            <a:fld id="{30E048A5-8DD6-994D-BB65-E81D2E1286B5}" type="slidenum">
              <a:rPr lang="en-US" smtClean="0"/>
              <a:t>74</a:t>
            </a:fld>
            <a:endParaRPr lang="en-US" dirty="0"/>
          </a:p>
        </p:txBody>
      </p:sp>
      <p:graphicFrame>
        <p:nvGraphicFramePr>
          <p:cNvPr id="6" name="Content Placeholder 2">
            <a:extLst>
              <a:ext uri="{FF2B5EF4-FFF2-40B4-BE49-F238E27FC236}">
                <a16:creationId xmlns:a16="http://schemas.microsoft.com/office/drawing/2014/main" id="{17A8BC2E-9C6D-C448-A411-3C5E9FC04BE4}"/>
              </a:ext>
            </a:extLst>
          </p:cNvPr>
          <p:cNvGraphicFramePr>
            <a:graphicFrameLocks noGrp="1"/>
          </p:cNvGraphicFramePr>
          <p:nvPr>
            <p:ph idx="1"/>
            <p:extLst>
              <p:ext uri="{D42A27DB-BD31-4B8C-83A1-F6EECF244321}">
                <p14:modId xmlns:p14="http://schemas.microsoft.com/office/powerpoint/2010/main" val="1348316364"/>
              </p:ext>
            </p:extLst>
          </p:nvPr>
        </p:nvGraphicFramePr>
        <p:xfrm>
          <a:off x="680484" y="868484"/>
          <a:ext cx="11036595" cy="34622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6" descr="A picture containing screenshot&#10;&#10;Description automatically generated">
            <a:extLst>
              <a:ext uri="{FF2B5EF4-FFF2-40B4-BE49-F238E27FC236}">
                <a16:creationId xmlns:a16="http://schemas.microsoft.com/office/drawing/2014/main" id="{41DFD353-8ED0-B84C-AD24-5851DF06CFD9}"/>
              </a:ext>
            </a:extLst>
          </p:cNvPr>
          <p:cNvPicPr>
            <a:picLocks noChangeAspect="1"/>
          </p:cNvPicPr>
          <p:nvPr/>
        </p:nvPicPr>
        <p:blipFill>
          <a:blip r:embed="rId8"/>
          <a:stretch>
            <a:fillRect/>
          </a:stretch>
        </p:blipFill>
        <p:spPr>
          <a:xfrm>
            <a:off x="2382188" y="4598294"/>
            <a:ext cx="7427624" cy="2123181"/>
          </a:xfrm>
          <a:prstGeom prst="rect">
            <a:avLst/>
          </a:prstGeom>
          <a:noFill/>
          <a:ln>
            <a:solidFill>
              <a:srgbClr val="92D050"/>
            </a:solidFill>
          </a:ln>
        </p:spPr>
      </p:pic>
    </p:spTree>
    <p:extLst>
      <p:ext uri="{BB962C8B-B14F-4D97-AF65-F5344CB8AC3E}">
        <p14:creationId xmlns:p14="http://schemas.microsoft.com/office/powerpoint/2010/main" val="16183229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AADD-F0AC-2F4D-9C53-25556848FA16}"/>
              </a:ext>
            </a:extLst>
          </p:cNvPr>
          <p:cNvSpPr>
            <a:spLocks noGrp="1"/>
          </p:cNvSpPr>
          <p:nvPr>
            <p:ph type="title"/>
          </p:nvPr>
        </p:nvSpPr>
        <p:spPr/>
        <p:txBody>
          <a:bodyPr>
            <a:normAutofit fontScale="90000"/>
          </a:bodyPr>
          <a:lstStyle/>
          <a:p>
            <a:r>
              <a:rPr lang="en-IN" dirty="0"/>
              <a:t>Redis for Caching </a:t>
            </a:r>
            <a:endParaRPr lang="en-US" dirty="0"/>
          </a:p>
        </p:txBody>
      </p:sp>
      <p:sp>
        <p:nvSpPr>
          <p:cNvPr id="5" name="Slide Number Placeholder 4">
            <a:extLst>
              <a:ext uri="{FF2B5EF4-FFF2-40B4-BE49-F238E27FC236}">
                <a16:creationId xmlns:a16="http://schemas.microsoft.com/office/drawing/2014/main" id="{6F1644D7-B754-C744-8242-9BF51197D31D}"/>
              </a:ext>
            </a:extLst>
          </p:cNvPr>
          <p:cNvSpPr>
            <a:spLocks noGrp="1"/>
          </p:cNvSpPr>
          <p:nvPr>
            <p:ph type="sldNum" sz="quarter" idx="12"/>
          </p:nvPr>
        </p:nvSpPr>
        <p:spPr/>
        <p:txBody>
          <a:bodyPr/>
          <a:lstStyle/>
          <a:p>
            <a:fld id="{6D22F896-40B5-4ADD-8801-0D06FADFA095}" type="slidenum">
              <a:rPr lang="en-US" smtClean="0"/>
              <a:t>75</a:t>
            </a:fld>
            <a:endParaRPr lang="en-US" dirty="0"/>
          </a:p>
        </p:txBody>
      </p:sp>
      <p:sp>
        <p:nvSpPr>
          <p:cNvPr id="6" name="Rectangle 5">
            <a:extLst>
              <a:ext uri="{FF2B5EF4-FFF2-40B4-BE49-F238E27FC236}">
                <a16:creationId xmlns:a16="http://schemas.microsoft.com/office/drawing/2014/main" id="{90CD716F-DACA-5A47-8021-AE36C235257A}"/>
              </a:ext>
            </a:extLst>
          </p:cNvPr>
          <p:cNvSpPr/>
          <p:nvPr/>
        </p:nvSpPr>
        <p:spPr>
          <a:xfrm>
            <a:off x="1363579" y="1315452"/>
            <a:ext cx="2422358" cy="51976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0A9563B9-C4B8-C446-B7A2-8F0C33299ED2}"/>
              </a:ext>
            </a:extLst>
          </p:cNvPr>
          <p:cNvSpPr/>
          <p:nvPr/>
        </p:nvSpPr>
        <p:spPr>
          <a:xfrm>
            <a:off x="4678398" y="1315453"/>
            <a:ext cx="2422358" cy="21135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2D0F58E6-CCFB-8449-AF5B-38AB1F35C377}"/>
              </a:ext>
            </a:extLst>
          </p:cNvPr>
          <p:cNvSpPr/>
          <p:nvPr/>
        </p:nvSpPr>
        <p:spPr>
          <a:xfrm>
            <a:off x="7946739" y="1315453"/>
            <a:ext cx="2422358" cy="21135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F065943C-A5C1-ED45-81E9-39011ED258E5}"/>
              </a:ext>
            </a:extLst>
          </p:cNvPr>
          <p:cNvSpPr txBox="1"/>
          <p:nvPr/>
        </p:nvSpPr>
        <p:spPr>
          <a:xfrm>
            <a:off x="1363579" y="1459832"/>
            <a:ext cx="2352293" cy="369332"/>
          </a:xfrm>
          <a:prstGeom prst="rect">
            <a:avLst/>
          </a:prstGeom>
          <a:noFill/>
        </p:spPr>
        <p:txBody>
          <a:bodyPr wrap="square" rtlCol="0">
            <a:spAutoFit/>
          </a:bodyPr>
          <a:lstStyle/>
          <a:p>
            <a:r>
              <a:rPr lang="en-US" dirty="0"/>
              <a:t>Application Server</a:t>
            </a:r>
          </a:p>
        </p:txBody>
      </p:sp>
      <p:sp>
        <p:nvSpPr>
          <p:cNvPr id="12" name="TextBox 11">
            <a:extLst>
              <a:ext uri="{FF2B5EF4-FFF2-40B4-BE49-F238E27FC236}">
                <a16:creationId xmlns:a16="http://schemas.microsoft.com/office/drawing/2014/main" id="{A945D6B8-DC8F-6B43-98B4-60F6F252ECB8}"/>
              </a:ext>
            </a:extLst>
          </p:cNvPr>
          <p:cNvSpPr txBox="1"/>
          <p:nvPr/>
        </p:nvSpPr>
        <p:spPr>
          <a:xfrm>
            <a:off x="1475872" y="3406863"/>
            <a:ext cx="2310065" cy="369332"/>
          </a:xfrm>
          <a:prstGeom prst="rect">
            <a:avLst/>
          </a:prstGeom>
          <a:noFill/>
        </p:spPr>
        <p:txBody>
          <a:bodyPr wrap="square" rtlCol="0">
            <a:spAutoFit/>
          </a:bodyPr>
          <a:lstStyle/>
          <a:p>
            <a:r>
              <a:rPr lang="en-US" dirty="0"/>
              <a:t>Local Redis Cache</a:t>
            </a:r>
          </a:p>
        </p:txBody>
      </p:sp>
      <p:sp>
        <p:nvSpPr>
          <p:cNvPr id="13" name="Rectangle 12">
            <a:extLst>
              <a:ext uri="{FF2B5EF4-FFF2-40B4-BE49-F238E27FC236}">
                <a16:creationId xmlns:a16="http://schemas.microsoft.com/office/drawing/2014/main" id="{4A10050B-A4B0-6B47-855C-77221F8841DC}"/>
              </a:ext>
            </a:extLst>
          </p:cNvPr>
          <p:cNvSpPr/>
          <p:nvPr/>
        </p:nvSpPr>
        <p:spPr>
          <a:xfrm>
            <a:off x="1700463" y="4705117"/>
            <a:ext cx="1572126" cy="11021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Application</a:t>
            </a:r>
          </a:p>
          <a:p>
            <a:pPr algn="ctr"/>
            <a:r>
              <a:rPr lang="en-US" dirty="0"/>
              <a:t>Instance</a:t>
            </a:r>
          </a:p>
        </p:txBody>
      </p:sp>
      <p:cxnSp>
        <p:nvCxnSpPr>
          <p:cNvPr id="16" name="Straight Arrow Connector 15">
            <a:extLst>
              <a:ext uri="{FF2B5EF4-FFF2-40B4-BE49-F238E27FC236}">
                <a16:creationId xmlns:a16="http://schemas.microsoft.com/office/drawing/2014/main" id="{5675855F-E373-154B-AC52-77B5B6BA7A51}"/>
              </a:ext>
            </a:extLst>
          </p:cNvPr>
          <p:cNvCxnSpPr>
            <a:cxnSpLocks/>
            <a:endCxn id="13" idx="0"/>
          </p:cNvCxnSpPr>
          <p:nvPr/>
        </p:nvCxnSpPr>
        <p:spPr>
          <a:xfrm>
            <a:off x="2486526" y="3267856"/>
            <a:ext cx="0" cy="14372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Can 25">
            <a:extLst>
              <a:ext uri="{FF2B5EF4-FFF2-40B4-BE49-F238E27FC236}">
                <a16:creationId xmlns:a16="http://schemas.microsoft.com/office/drawing/2014/main" id="{3F869B47-7A6C-1B47-928A-7721169B2E82}"/>
              </a:ext>
            </a:extLst>
          </p:cNvPr>
          <p:cNvSpPr/>
          <p:nvPr/>
        </p:nvSpPr>
        <p:spPr>
          <a:xfrm>
            <a:off x="8572457" y="1563619"/>
            <a:ext cx="1315453" cy="143558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DBMS</a:t>
            </a:r>
          </a:p>
        </p:txBody>
      </p:sp>
      <p:sp>
        <p:nvSpPr>
          <p:cNvPr id="27" name="TextBox 26">
            <a:extLst>
              <a:ext uri="{FF2B5EF4-FFF2-40B4-BE49-F238E27FC236}">
                <a16:creationId xmlns:a16="http://schemas.microsoft.com/office/drawing/2014/main" id="{EF953833-0A8A-B945-8079-C0BA869405B6}"/>
              </a:ext>
            </a:extLst>
          </p:cNvPr>
          <p:cNvSpPr txBox="1"/>
          <p:nvPr/>
        </p:nvSpPr>
        <p:spPr>
          <a:xfrm>
            <a:off x="8189572" y="925978"/>
            <a:ext cx="2081225" cy="369332"/>
          </a:xfrm>
          <a:prstGeom prst="rect">
            <a:avLst/>
          </a:prstGeom>
          <a:noFill/>
        </p:spPr>
        <p:txBody>
          <a:bodyPr wrap="square" rtlCol="0">
            <a:spAutoFit/>
          </a:bodyPr>
          <a:lstStyle/>
          <a:p>
            <a:r>
              <a:rPr lang="en-US" dirty="0"/>
              <a:t>DATA SOURCE</a:t>
            </a:r>
          </a:p>
        </p:txBody>
      </p:sp>
      <p:pic>
        <p:nvPicPr>
          <p:cNvPr id="28" name="Picture 27" descr="A picture containing drawing&#10;&#10;Description automatically generated">
            <a:extLst>
              <a:ext uri="{FF2B5EF4-FFF2-40B4-BE49-F238E27FC236}">
                <a16:creationId xmlns:a16="http://schemas.microsoft.com/office/drawing/2014/main" id="{10A2C8EC-7266-5245-BDAA-8BA49D14C57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62278" y="2058920"/>
            <a:ext cx="1270000" cy="1092200"/>
          </a:xfrm>
          <a:prstGeom prst="rect">
            <a:avLst/>
          </a:prstGeom>
        </p:spPr>
      </p:pic>
      <p:pic>
        <p:nvPicPr>
          <p:cNvPr id="29" name="Picture 28" descr="A picture containing drawing&#10;&#10;Description automatically generated">
            <a:extLst>
              <a:ext uri="{FF2B5EF4-FFF2-40B4-BE49-F238E27FC236}">
                <a16:creationId xmlns:a16="http://schemas.microsoft.com/office/drawing/2014/main" id="{DDC0F9ED-4664-9941-86E6-C2B6D391DC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29213" y="2059506"/>
            <a:ext cx="1270000" cy="1092200"/>
          </a:xfrm>
          <a:prstGeom prst="rect">
            <a:avLst/>
          </a:prstGeom>
        </p:spPr>
      </p:pic>
      <p:sp>
        <p:nvSpPr>
          <p:cNvPr id="30" name="TextBox 29">
            <a:extLst>
              <a:ext uri="{FF2B5EF4-FFF2-40B4-BE49-F238E27FC236}">
                <a16:creationId xmlns:a16="http://schemas.microsoft.com/office/drawing/2014/main" id="{6449E412-F177-D548-B5D0-73F5A3C95E78}"/>
              </a:ext>
            </a:extLst>
          </p:cNvPr>
          <p:cNvSpPr txBox="1"/>
          <p:nvPr/>
        </p:nvSpPr>
        <p:spPr>
          <a:xfrm>
            <a:off x="4678399" y="1000831"/>
            <a:ext cx="2422358" cy="369332"/>
          </a:xfrm>
          <a:prstGeom prst="rect">
            <a:avLst/>
          </a:prstGeom>
          <a:noFill/>
        </p:spPr>
        <p:txBody>
          <a:bodyPr wrap="square" rtlCol="0">
            <a:spAutoFit/>
          </a:bodyPr>
          <a:lstStyle/>
          <a:p>
            <a:r>
              <a:rPr lang="en-US" dirty="0"/>
              <a:t>CENTRAL CACHE</a:t>
            </a:r>
          </a:p>
        </p:txBody>
      </p:sp>
      <p:cxnSp>
        <p:nvCxnSpPr>
          <p:cNvPr id="32" name="Straight Arrow Connector 31">
            <a:extLst>
              <a:ext uri="{FF2B5EF4-FFF2-40B4-BE49-F238E27FC236}">
                <a16:creationId xmlns:a16="http://schemas.microsoft.com/office/drawing/2014/main" id="{08276336-97EA-9148-BF2D-8923DA359991}"/>
              </a:ext>
            </a:extLst>
          </p:cNvPr>
          <p:cNvCxnSpPr>
            <a:cxnSpLocks/>
            <a:endCxn id="28" idx="3"/>
          </p:cNvCxnSpPr>
          <p:nvPr/>
        </p:nvCxnSpPr>
        <p:spPr>
          <a:xfrm flipH="1">
            <a:off x="3232278" y="2569338"/>
            <a:ext cx="1976542" cy="35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36D7F47B-6989-DE4C-811B-F7F5D38E85C9}"/>
              </a:ext>
            </a:extLst>
          </p:cNvPr>
          <p:cNvCxnSpPr>
            <a:cxnSpLocks/>
          </p:cNvCxnSpPr>
          <p:nvPr/>
        </p:nvCxnSpPr>
        <p:spPr>
          <a:xfrm flipV="1">
            <a:off x="3272589" y="3158402"/>
            <a:ext cx="2545999" cy="1878820"/>
          </a:xfrm>
          <a:prstGeom prst="bentConnector3">
            <a:avLst>
              <a:gd name="adj1" fmla="val 997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CC3752CA-6EA5-3542-AA30-13854210574D}"/>
              </a:ext>
            </a:extLst>
          </p:cNvPr>
          <p:cNvCxnSpPr>
            <a:cxnSpLocks/>
          </p:cNvCxnSpPr>
          <p:nvPr/>
        </p:nvCxnSpPr>
        <p:spPr>
          <a:xfrm flipV="1">
            <a:off x="3272589" y="3044759"/>
            <a:ext cx="5957594" cy="2425599"/>
          </a:xfrm>
          <a:prstGeom prst="bentConnector3">
            <a:avLst>
              <a:gd name="adj1" fmla="val 99815"/>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61022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03A73D6-AEF6-6B42-A61A-1DAD39490E6B}"/>
              </a:ext>
            </a:extLst>
          </p:cNvPr>
          <p:cNvGrpSpPr/>
          <p:nvPr/>
        </p:nvGrpSpPr>
        <p:grpSpPr>
          <a:xfrm>
            <a:off x="1586576" y="2333765"/>
            <a:ext cx="9018847" cy="2190469"/>
            <a:chOff x="4975044" y="1796142"/>
            <a:chExt cx="6950356" cy="4800601"/>
          </a:xfrm>
        </p:grpSpPr>
        <p:sp>
          <p:nvSpPr>
            <p:cNvPr id="6" name="Rectangle 5">
              <a:extLst>
                <a:ext uri="{FF2B5EF4-FFF2-40B4-BE49-F238E27FC236}">
                  <a16:creationId xmlns:a16="http://schemas.microsoft.com/office/drawing/2014/main" id="{86BD9F44-5767-D046-905F-504FB1E47AA8}"/>
                </a:ext>
              </a:extLst>
            </p:cNvPr>
            <p:cNvSpPr/>
            <p:nvPr/>
          </p:nvSpPr>
          <p:spPr bwMode="auto">
            <a:xfrm>
              <a:off x="4975044" y="1796142"/>
              <a:ext cx="6950356" cy="4800601"/>
            </a:xfrm>
            <a:prstGeom prst="rect">
              <a:avLst/>
            </a:prstGeom>
            <a:gradFill flip="none" rotWithShape="1">
              <a:gsLst>
                <a:gs pos="0">
                  <a:srgbClr val="17687B"/>
                </a:gs>
                <a:gs pos="50000">
                  <a:srgbClr val="67BEE8"/>
                </a:gs>
                <a:gs pos="100000">
                  <a:srgbClr val="007698"/>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914598">
                <a:defRPr/>
              </a:pPr>
              <a:endParaRPr lang="en-US" sz="1867" dirty="0">
                <a:solidFill>
                  <a:srgbClr val="000000"/>
                </a:solidFill>
                <a:latin typeface="IBM Plex Sans" charset="0"/>
                <a:ea typeface="IBM Plex Sans" charset="0"/>
                <a:cs typeface="IBM Plex Sans" charset="0"/>
                <a:sym typeface="Arial"/>
              </a:endParaRPr>
            </a:p>
          </p:txBody>
        </p:sp>
        <p:sp>
          <p:nvSpPr>
            <p:cNvPr id="7" name="Rectangle 6">
              <a:extLst>
                <a:ext uri="{FF2B5EF4-FFF2-40B4-BE49-F238E27FC236}">
                  <a16:creationId xmlns:a16="http://schemas.microsoft.com/office/drawing/2014/main" id="{DCDE5193-DB25-0348-8185-E1A9A1689530}"/>
                </a:ext>
              </a:extLst>
            </p:cNvPr>
            <p:cNvSpPr/>
            <p:nvPr/>
          </p:nvSpPr>
          <p:spPr>
            <a:xfrm>
              <a:off x="5113003" y="3488195"/>
              <a:ext cx="6812397" cy="1416490"/>
            </a:xfrm>
            <a:prstGeom prst="rect">
              <a:avLst/>
            </a:prstGeom>
          </p:spPr>
          <p:txBody>
            <a:bodyPr wrap="square">
              <a:spAutoFit/>
            </a:bodyPr>
            <a:lstStyle/>
            <a:p>
              <a:pPr algn="ctr"/>
              <a:r>
                <a:rPr lang="en-US" sz="3600" dirty="0">
                  <a:solidFill>
                    <a:schemeClr val="bg1"/>
                  </a:solidFill>
                  <a:latin typeface="Calibri" panose="020F0502020204030204" pitchFamily="34" charset="0"/>
                  <a:ea typeface="IBM Plex Sans" charset="0"/>
                  <a:cs typeface="Calibri" panose="020F0502020204030204" pitchFamily="34" charset="0"/>
                </a:rPr>
                <a:t>Auto complete</a:t>
              </a:r>
            </a:p>
          </p:txBody>
        </p:sp>
      </p:grpSp>
      <p:pic>
        <p:nvPicPr>
          <p:cNvPr id="10" name="Picture 9">
            <a:extLst>
              <a:ext uri="{FF2B5EF4-FFF2-40B4-BE49-F238E27FC236}">
                <a16:creationId xmlns:a16="http://schemas.microsoft.com/office/drawing/2014/main" id="{08D98B26-37CB-A145-BD69-9F021B3B50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7250" y="5099971"/>
            <a:ext cx="1824151" cy="742734"/>
          </a:xfrm>
          <a:prstGeom prst="rect">
            <a:avLst/>
          </a:prstGeom>
        </p:spPr>
      </p:pic>
      <p:sp>
        <p:nvSpPr>
          <p:cNvPr id="3" name="Slide Number Placeholder 2">
            <a:extLst>
              <a:ext uri="{FF2B5EF4-FFF2-40B4-BE49-F238E27FC236}">
                <a16:creationId xmlns:a16="http://schemas.microsoft.com/office/drawing/2014/main" id="{D88ECFC3-695D-304C-A706-79E17E86F2CF}"/>
              </a:ext>
            </a:extLst>
          </p:cNvPr>
          <p:cNvSpPr>
            <a:spLocks noGrp="1"/>
          </p:cNvSpPr>
          <p:nvPr>
            <p:ph type="sldNum" sz="quarter" idx="12"/>
          </p:nvPr>
        </p:nvSpPr>
        <p:spPr/>
        <p:txBody>
          <a:bodyPr/>
          <a:lstStyle/>
          <a:p>
            <a:fld id="{30E048A5-8DD6-994D-BB65-E81D2E1286B5}" type="slidenum">
              <a:rPr lang="en-US" smtClean="0"/>
              <a:t>76</a:t>
            </a:fld>
            <a:endParaRPr lang="en-US"/>
          </a:p>
        </p:txBody>
      </p:sp>
    </p:spTree>
    <p:extLst>
      <p:ext uri="{BB962C8B-B14F-4D97-AF65-F5344CB8AC3E}">
        <p14:creationId xmlns:p14="http://schemas.microsoft.com/office/powerpoint/2010/main" val="41302662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4990-A77C-E34A-B432-BBF9C888D657}"/>
              </a:ext>
            </a:extLst>
          </p:cNvPr>
          <p:cNvSpPr>
            <a:spLocks noGrp="1"/>
          </p:cNvSpPr>
          <p:nvPr>
            <p:ph type="title"/>
          </p:nvPr>
        </p:nvSpPr>
        <p:spPr>
          <a:xfrm>
            <a:off x="0" y="88617"/>
            <a:ext cx="10515600" cy="520815"/>
          </a:xfrm>
        </p:spPr>
        <p:txBody>
          <a:bodyPr>
            <a:normAutofit fontScale="90000"/>
          </a:bodyPr>
          <a:lstStyle/>
          <a:p>
            <a:r>
              <a:rPr lang="en-US" dirty="0"/>
              <a:t>Autocomplete</a:t>
            </a:r>
          </a:p>
        </p:txBody>
      </p:sp>
      <p:pic>
        <p:nvPicPr>
          <p:cNvPr id="3" name="Picture 2">
            <a:extLst>
              <a:ext uri="{FF2B5EF4-FFF2-40B4-BE49-F238E27FC236}">
                <a16:creationId xmlns:a16="http://schemas.microsoft.com/office/drawing/2014/main" id="{8888FEC5-376A-3D4D-B2A4-84DE18AB705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7481" y="1602532"/>
            <a:ext cx="5275403" cy="3805076"/>
          </a:xfrm>
          <a:prstGeom prst="rect">
            <a:avLst/>
          </a:prstGeom>
          <a:solidFill>
            <a:schemeClr val="accent6">
              <a:lumMod val="20000"/>
              <a:lumOff val="80000"/>
            </a:schemeClr>
          </a:solidFill>
          <a:ln>
            <a:solidFill>
              <a:srgbClr val="92D050"/>
            </a:solidFill>
          </a:ln>
        </p:spPr>
      </p:pic>
      <p:sp>
        <p:nvSpPr>
          <p:cNvPr id="10" name="TextBox 9">
            <a:extLst>
              <a:ext uri="{FF2B5EF4-FFF2-40B4-BE49-F238E27FC236}">
                <a16:creationId xmlns:a16="http://schemas.microsoft.com/office/drawing/2014/main" id="{3C611D0C-0689-344F-8AFD-4CE078B2B298}"/>
              </a:ext>
            </a:extLst>
          </p:cNvPr>
          <p:cNvSpPr txBox="1"/>
          <p:nvPr/>
        </p:nvSpPr>
        <p:spPr>
          <a:xfrm>
            <a:off x="6096001" y="1835258"/>
            <a:ext cx="5848518" cy="2677656"/>
          </a:xfrm>
          <a:prstGeom prst="rect">
            <a:avLst/>
          </a:prstGeom>
          <a:noFill/>
        </p:spPr>
        <p:txBody>
          <a:bodyPr wrap="square" rtlCol="0">
            <a:spAutoFit/>
          </a:bodyPr>
          <a:lstStyle/>
          <a:p>
            <a:pPr marL="457200" indent="-457200">
              <a:buFont typeface="Wingdings" pitchFamily="2" charset="2"/>
              <a:buChar char="§"/>
            </a:pPr>
            <a:r>
              <a:rPr lang="en-US" sz="2800" dirty="0"/>
              <a:t>Data structures needed to implement autocomplete</a:t>
            </a:r>
          </a:p>
          <a:p>
            <a:pPr marL="1371600" lvl="2" indent="-457200">
              <a:buFont typeface="Courier New" panose="02070309020205020404" pitchFamily="49" charset="0"/>
              <a:buChar char="o"/>
            </a:pPr>
            <a:r>
              <a:rPr lang="en-US" sz="2800" dirty="0">
                <a:solidFill>
                  <a:srgbClr val="0070C0"/>
                </a:solidFill>
              </a:rPr>
              <a:t>Sets, Sorted Sets</a:t>
            </a:r>
          </a:p>
          <a:p>
            <a:pPr marL="1371600" lvl="2" indent="-457200">
              <a:buFont typeface="Wingdings" pitchFamily="2" charset="2"/>
              <a:buChar char="v"/>
            </a:pPr>
            <a:endParaRPr lang="en-US" sz="2800" dirty="0"/>
          </a:p>
          <a:p>
            <a:pPr marL="457200" indent="-457200">
              <a:buFont typeface="Wingdings" pitchFamily="2" charset="2"/>
              <a:buChar char="§"/>
            </a:pPr>
            <a:r>
              <a:rPr lang="en-US" sz="2800" dirty="0"/>
              <a:t>Performance requirements</a:t>
            </a:r>
          </a:p>
          <a:p>
            <a:endParaRPr lang="en-US" sz="2800" dirty="0"/>
          </a:p>
        </p:txBody>
      </p:sp>
      <p:sp>
        <p:nvSpPr>
          <p:cNvPr id="4" name="Slide Number Placeholder 3">
            <a:extLst>
              <a:ext uri="{FF2B5EF4-FFF2-40B4-BE49-F238E27FC236}">
                <a16:creationId xmlns:a16="http://schemas.microsoft.com/office/drawing/2014/main" id="{611F4B3E-29EF-8A46-B525-9060E0A28AB6}"/>
              </a:ext>
            </a:extLst>
          </p:cNvPr>
          <p:cNvSpPr>
            <a:spLocks noGrp="1"/>
          </p:cNvSpPr>
          <p:nvPr>
            <p:ph type="sldNum" sz="quarter" idx="12"/>
          </p:nvPr>
        </p:nvSpPr>
        <p:spPr/>
        <p:txBody>
          <a:bodyPr/>
          <a:lstStyle/>
          <a:p>
            <a:fld id="{30E048A5-8DD6-994D-BB65-E81D2E1286B5}" type="slidenum">
              <a:rPr lang="en-US" smtClean="0"/>
              <a:t>77</a:t>
            </a:fld>
            <a:endParaRPr lang="en-US" dirty="0"/>
          </a:p>
        </p:txBody>
      </p:sp>
    </p:spTree>
    <p:extLst>
      <p:ext uri="{BB962C8B-B14F-4D97-AF65-F5344CB8AC3E}">
        <p14:creationId xmlns:p14="http://schemas.microsoft.com/office/powerpoint/2010/main" val="19644348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42F2B-F5BA-3B40-B801-70FF3A6E7E9B}"/>
              </a:ext>
            </a:extLst>
          </p:cNvPr>
          <p:cNvSpPr>
            <a:spLocks noGrp="1"/>
          </p:cNvSpPr>
          <p:nvPr>
            <p:ph type="title"/>
          </p:nvPr>
        </p:nvSpPr>
        <p:spPr/>
        <p:txBody>
          <a:bodyPr/>
          <a:lstStyle/>
          <a:p>
            <a:r>
              <a:rPr lang="en-US" dirty="0"/>
              <a:t>Autocomplete</a:t>
            </a:r>
          </a:p>
        </p:txBody>
      </p:sp>
      <p:sp>
        <p:nvSpPr>
          <p:cNvPr id="4" name="Title 1">
            <a:extLst>
              <a:ext uri="{FF2B5EF4-FFF2-40B4-BE49-F238E27FC236}">
                <a16:creationId xmlns:a16="http://schemas.microsoft.com/office/drawing/2014/main" id="{893022CD-3F73-5B4F-9DB9-E4A0C5BC2365}"/>
              </a:ext>
            </a:extLst>
          </p:cNvPr>
          <p:cNvSpPr txBox="1">
            <a:spLocks/>
          </p:cNvSpPr>
          <p:nvPr/>
        </p:nvSpPr>
        <p:spPr>
          <a:xfrm>
            <a:off x="2536166" y="3168592"/>
            <a:ext cx="6435305" cy="5208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i="0" kern="1200">
                <a:solidFill>
                  <a:schemeClr val="bg1"/>
                </a:solidFill>
                <a:latin typeface="Calibri" panose="020F0502020204030204" pitchFamily="34" charset="0"/>
                <a:ea typeface="+mj-ea"/>
                <a:cs typeface="Calibri" panose="020F0502020204030204" pitchFamily="34" charset="0"/>
              </a:defRPr>
            </a:lvl1pPr>
          </a:lstStyle>
          <a:p>
            <a:pPr algn="ctr"/>
            <a:r>
              <a:rPr lang="en-US">
                <a:solidFill>
                  <a:schemeClr val="tx1"/>
                </a:solidFill>
              </a:rPr>
              <a:t>Autocomplete - Demo</a:t>
            </a:r>
            <a:endParaRPr lang="en-US" dirty="0">
              <a:solidFill>
                <a:schemeClr val="tx1"/>
              </a:solidFill>
            </a:endParaRPr>
          </a:p>
        </p:txBody>
      </p:sp>
      <p:sp>
        <p:nvSpPr>
          <p:cNvPr id="5" name="Slide Number Placeholder 4">
            <a:extLst>
              <a:ext uri="{FF2B5EF4-FFF2-40B4-BE49-F238E27FC236}">
                <a16:creationId xmlns:a16="http://schemas.microsoft.com/office/drawing/2014/main" id="{70064B99-F2A5-2F4E-9913-074FDD43336F}"/>
              </a:ext>
            </a:extLst>
          </p:cNvPr>
          <p:cNvSpPr>
            <a:spLocks noGrp="1"/>
          </p:cNvSpPr>
          <p:nvPr>
            <p:ph type="sldNum" sz="quarter" idx="12"/>
          </p:nvPr>
        </p:nvSpPr>
        <p:spPr/>
        <p:txBody>
          <a:bodyPr/>
          <a:lstStyle/>
          <a:p>
            <a:fld id="{30E048A5-8DD6-994D-BB65-E81D2E1286B5}" type="slidenum">
              <a:rPr lang="en-US" smtClean="0"/>
              <a:t>78</a:t>
            </a:fld>
            <a:endParaRPr lang="en-US" dirty="0"/>
          </a:p>
        </p:txBody>
      </p:sp>
    </p:spTree>
    <p:extLst>
      <p:ext uri="{BB962C8B-B14F-4D97-AF65-F5344CB8AC3E}">
        <p14:creationId xmlns:p14="http://schemas.microsoft.com/office/powerpoint/2010/main" val="3275414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03A73D6-AEF6-6B42-A61A-1DAD39490E6B}"/>
              </a:ext>
            </a:extLst>
          </p:cNvPr>
          <p:cNvGrpSpPr/>
          <p:nvPr/>
        </p:nvGrpSpPr>
        <p:grpSpPr>
          <a:xfrm>
            <a:off x="1586576" y="2333765"/>
            <a:ext cx="9018847" cy="2190469"/>
            <a:chOff x="4975044" y="1796142"/>
            <a:chExt cx="6950356" cy="4800601"/>
          </a:xfrm>
        </p:grpSpPr>
        <p:sp>
          <p:nvSpPr>
            <p:cNvPr id="6" name="Rectangle 5">
              <a:extLst>
                <a:ext uri="{FF2B5EF4-FFF2-40B4-BE49-F238E27FC236}">
                  <a16:creationId xmlns:a16="http://schemas.microsoft.com/office/drawing/2014/main" id="{86BD9F44-5767-D046-905F-504FB1E47AA8}"/>
                </a:ext>
              </a:extLst>
            </p:cNvPr>
            <p:cNvSpPr/>
            <p:nvPr/>
          </p:nvSpPr>
          <p:spPr bwMode="auto">
            <a:xfrm>
              <a:off x="4975044" y="1796142"/>
              <a:ext cx="6950356" cy="4800601"/>
            </a:xfrm>
            <a:prstGeom prst="rect">
              <a:avLst/>
            </a:prstGeom>
            <a:gradFill flip="none" rotWithShape="1">
              <a:gsLst>
                <a:gs pos="0">
                  <a:srgbClr val="17687B"/>
                </a:gs>
                <a:gs pos="50000">
                  <a:srgbClr val="67BEE8"/>
                </a:gs>
                <a:gs pos="100000">
                  <a:srgbClr val="007698"/>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914598">
                <a:defRPr/>
              </a:pPr>
              <a:endParaRPr lang="en-US" sz="1867" dirty="0">
                <a:solidFill>
                  <a:srgbClr val="000000"/>
                </a:solidFill>
                <a:latin typeface="IBM Plex Sans" charset="0"/>
                <a:ea typeface="IBM Plex Sans" charset="0"/>
                <a:cs typeface="IBM Plex Sans" charset="0"/>
                <a:sym typeface="Arial"/>
              </a:endParaRPr>
            </a:p>
          </p:txBody>
        </p:sp>
        <p:sp>
          <p:nvSpPr>
            <p:cNvPr id="7" name="Rectangle 6">
              <a:extLst>
                <a:ext uri="{FF2B5EF4-FFF2-40B4-BE49-F238E27FC236}">
                  <a16:creationId xmlns:a16="http://schemas.microsoft.com/office/drawing/2014/main" id="{DCDE5193-DB25-0348-8185-E1A9A1689530}"/>
                </a:ext>
              </a:extLst>
            </p:cNvPr>
            <p:cNvSpPr/>
            <p:nvPr/>
          </p:nvSpPr>
          <p:spPr>
            <a:xfrm>
              <a:off x="5113003" y="3550110"/>
              <a:ext cx="6812397" cy="1416490"/>
            </a:xfrm>
            <a:prstGeom prst="rect">
              <a:avLst/>
            </a:prstGeom>
          </p:spPr>
          <p:txBody>
            <a:bodyPr wrap="square">
              <a:spAutoFit/>
            </a:bodyPr>
            <a:lstStyle/>
            <a:p>
              <a:pPr algn="ctr"/>
              <a:r>
                <a:rPr lang="en-US" sz="3600" dirty="0">
                  <a:solidFill>
                    <a:schemeClr val="bg1"/>
                  </a:solidFill>
                  <a:latin typeface="Calibri" panose="020F0502020204030204" pitchFamily="34" charset="0"/>
                  <a:ea typeface="IBM Plex Sans" charset="0"/>
                  <a:cs typeface="Calibri" panose="020F0502020204030204" pitchFamily="34" charset="0"/>
                </a:rPr>
                <a:t>Pub Sub, Chat and Events</a:t>
              </a:r>
            </a:p>
          </p:txBody>
        </p:sp>
      </p:grpSp>
      <p:pic>
        <p:nvPicPr>
          <p:cNvPr id="10" name="Picture 9">
            <a:extLst>
              <a:ext uri="{FF2B5EF4-FFF2-40B4-BE49-F238E27FC236}">
                <a16:creationId xmlns:a16="http://schemas.microsoft.com/office/drawing/2014/main" id="{08D98B26-37CB-A145-BD69-9F021B3B50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7250" y="5099971"/>
            <a:ext cx="1824151" cy="742734"/>
          </a:xfrm>
          <a:prstGeom prst="rect">
            <a:avLst/>
          </a:prstGeom>
        </p:spPr>
      </p:pic>
      <p:sp>
        <p:nvSpPr>
          <p:cNvPr id="2" name="Slide Number Placeholder 1">
            <a:extLst>
              <a:ext uri="{FF2B5EF4-FFF2-40B4-BE49-F238E27FC236}">
                <a16:creationId xmlns:a16="http://schemas.microsoft.com/office/drawing/2014/main" id="{71CD7B7B-DC4D-FA45-A07F-7E258A3CE5E2}"/>
              </a:ext>
            </a:extLst>
          </p:cNvPr>
          <p:cNvSpPr>
            <a:spLocks noGrp="1"/>
          </p:cNvSpPr>
          <p:nvPr>
            <p:ph type="sldNum" sz="quarter" idx="12"/>
          </p:nvPr>
        </p:nvSpPr>
        <p:spPr/>
        <p:txBody>
          <a:bodyPr/>
          <a:lstStyle/>
          <a:p>
            <a:fld id="{30E048A5-8DD6-994D-BB65-E81D2E1286B5}" type="slidenum">
              <a:rPr lang="en-US" smtClean="0"/>
              <a:t>79</a:t>
            </a:fld>
            <a:endParaRPr lang="en-US"/>
          </a:p>
        </p:txBody>
      </p:sp>
    </p:spTree>
    <p:extLst>
      <p:ext uri="{BB962C8B-B14F-4D97-AF65-F5344CB8AC3E}">
        <p14:creationId xmlns:p14="http://schemas.microsoft.com/office/powerpoint/2010/main" val="3045855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6D65F-2530-B644-B59B-D6E23BE7C11C}"/>
              </a:ext>
            </a:extLst>
          </p:cNvPr>
          <p:cNvSpPr>
            <a:spLocks noGrp="1"/>
          </p:cNvSpPr>
          <p:nvPr>
            <p:ph type="title"/>
          </p:nvPr>
        </p:nvSpPr>
        <p:spPr/>
        <p:txBody>
          <a:bodyPr>
            <a:normAutofit fontScale="90000"/>
          </a:bodyPr>
          <a:lstStyle/>
          <a:p>
            <a:r>
              <a:rPr lang="en-US" dirty="0"/>
              <a:t>Relational Database</a:t>
            </a:r>
          </a:p>
        </p:txBody>
      </p:sp>
      <p:sp>
        <p:nvSpPr>
          <p:cNvPr id="3" name="Content Placeholder 2">
            <a:extLst>
              <a:ext uri="{FF2B5EF4-FFF2-40B4-BE49-F238E27FC236}">
                <a16:creationId xmlns:a16="http://schemas.microsoft.com/office/drawing/2014/main" id="{CAFD0D2D-E356-1947-9E32-1DFFFAFFA108}"/>
              </a:ext>
            </a:extLst>
          </p:cNvPr>
          <p:cNvSpPr>
            <a:spLocks noGrp="1"/>
          </p:cNvSpPr>
          <p:nvPr>
            <p:ph idx="1"/>
          </p:nvPr>
        </p:nvSpPr>
        <p:spPr>
          <a:xfrm>
            <a:off x="451545" y="1756159"/>
            <a:ext cx="4646240" cy="1714826"/>
          </a:xfrm>
          <a:ln>
            <a:solidFill>
              <a:schemeClr val="accent6">
                <a:lumMod val="60000"/>
                <a:lumOff val="40000"/>
              </a:schemeClr>
            </a:solidFill>
          </a:ln>
        </p:spPr>
        <p:txBody>
          <a:bodyPr>
            <a:normAutofit/>
          </a:bodyPr>
          <a:lstStyle/>
          <a:p>
            <a:pPr marL="0" indent="0" algn="ctr">
              <a:buNone/>
            </a:pPr>
            <a:endParaRPr lang="en-US" sz="2000" dirty="0"/>
          </a:p>
          <a:p>
            <a:pPr marL="0" indent="0" algn="ctr">
              <a:buNone/>
            </a:pPr>
            <a:r>
              <a:rPr lang="en-US" sz="2000" dirty="0"/>
              <a:t>A relational database </a:t>
            </a:r>
            <a:r>
              <a:rPr lang="en-US" sz="2000" dirty="0">
                <a:solidFill>
                  <a:schemeClr val="accent1">
                    <a:lumMod val="75000"/>
                  </a:schemeClr>
                </a:solidFill>
              </a:rPr>
              <a:t>organizes data into tables </a:t>
            </a:r>
            <a:r>
              <a:rPr lang="en-US" sz="2000" dirty="0"/>
              <a:t>which can be </a:t>
            </a:r>
            <a:r>
              <a:rPr lang="en-US" sz="2000" dirty="0">
                <a:solidFill>
                  <a:schemeClr val="accent1">
                    <a:lumMod val="75000"/>
                  </a:schemeClr>
                </a:solidFill>
              </a:rPr>
              <a:t>linked</a:t>
            </a:r>
            <a:r>
              <a:rPr lang="en-US" sz="2000" dirty="0"/>
              <a:t> or related based on data common to each. </a:t>
            </a:r>
          </a:p>
        </p:txBody>
      </p:sp>
      <p:graphicFrame>
        <p:nvGraphicFramePr>
          <p:cNvPr id="4" name="Table 3">
            <a:extLst>
              <a:ext uri="{FF2B5EF4-FFF2-40B4-BE49-F238E27FC236}">
                <a16:creationId xmlns:a16="http://schemas.microsoft.com/office/drawing/2014/main" id="{DFE63DD7-3721-5643-83FD-790DE8067111}"/>
              </a:ext>
            </a:extLst>
          </p:cNvPr>
          <p:cNvGraphicFramePr>
            <a:graphicFrameLocks noGrp="1"/>
          </p:cNvGraphicFramePr>
          <p:nvPr>
            <p:extLst>
              <p:ext uri="{D42A27DB-BD31-4B8C-83A1-F6EECF244321}">
                <p14:modId xmlns:p14="http://schemas.microsoft.com/office/powerpoint/2010/main" val="1431246395"/>
              </p:ext>
            </p:extLst>
          </p:nvPr>
        </p:nvGraphicFramePr>
        <p:xfrm>
          <a:off x="6340905" y="1329072"/>
          <a:ext cx="5029200" cy="1112520"/>
        </p:xfrm>
        <a:graphic>
          <a:graphicData uri="http://schemas.openxmlformats.org/drawingml/2006/table">
            <a:tbl>
              <a:tblPr firstRow="1" bandRow="1">
                <a:tableStyleId>{7DF18680-E054-41AD-8BC1-D1AEF772440D}</a:tableStyleId>
              </a:tblPr>
              <a:tblGrid>
                <a:gridCol w="1143000">
                  <a:extLst>
                    <a:ext uri="{9D8B030D-6E8A-4147-A177-3AD203B41FA5}">
                      <a16:colId xmlns:a16="http://schemas.microsoft.com/office/drawing/2014/main" val="191907278"/>
                    </a:ext>
                  </a:extLst>
                </a:gridCol>
                <a:gridCol w="1695450">
                  <a:extLst>
                    <a:ext uri="{9D8B030D-6E8A-4147-A177-3AD203B41FA5}">
                      <a16:colId xmlns:a16="http://schemas.microsoft.com/office/drawing/2014/main" val="4156242376"/>
                    </a:ext>
                  </a:extLst>
                </a:gridCol>
                <a:gridCol w="1162050">
                  <a:extLst>
                    <a:ext uri="{9D8B030D-6E8A-4147-A177-3AD203B41FA5}">
                      <a16:colId xmlns:a16="http://schemas.microsoft.com/office/drawing/2014/main" val="2560410575"/>
                    </a:ext>
                  </a:extLst>
                </a:gridCol>
                <a:gridCol w="1028700">
                  <a:extLst>
                    <a:ext uri="{9D8B030D-6E8A-4147-A177-3AD203B41FA5}">
                      <a16:colId xmlns:a16="http://schemas.microsoft.com/office/drawing/2014/main" val="924121605"/>
                    </a:ext>
                  </a:extLst>
                </a:gridCol>
              </a:tblGrid>
              <a:tr h="370840">
                <a:tc>
                  <a:txBody>
                    <a:bodyPr/>
                    <a:lstStyle/>
                    <a:p>
                      <a:r>
                        <a:rPr lang="en-US" dirty="0"/>
                        <a:t>AccNo</a:t>
                      </a:r>
                    </a:p>
                  </a:txBody>
                  <a:tcPr/>
                </a:tc>
                <a:tc>
                  <a:txBody>
                    <a:bodyPr/>
                    <a:lstStyle/>
                    <a:p>
                      <a:r>
                        <a:rPr lang="en-US" dirty="0" err="1"/>
                        <a:t>AccName</a:t>
                      </a:r>
                      <a:endParaRPr lang="en-US" dirty="0"/>
                    </a:p>
                  </a:txBody>
                  <a:tcPr/>
                </a:tc>
                <a:tc>
                  <a:txBody>
                    <a:bodyPr/>
                    <a:lstStyle/>
                    <a:p>
                      <a:r>
                        <a:rPr lang="en-US" dirty="0"/>
                        <a:t>Balance</a:t>
                      </a:r>
                    </a:p>
                  </a:txBody>
                  <a:tcPr/>
                </a:tc>
                <a:tc>
                  <a:txBody>
                    <a:bodyPr/>
                    <a:lstStyle/>
                    <a:p>
                      <a:r>
                        <a:rPr lang="en-US" dirty="0"/>
                        <a:t>Phone</a:t>
                      </a:r>
                    </a:p>
                  </a:txBody>
                  <a:tcPr/>
                </a:tc>
                <a:extLst>
                  <a:ext uri="{0D108BD9-81ED-4DB2-BD59-A6C34878D82A}">
                    <a16:rowId xmlns:a16="http://schemas.microsoft.com/office/drawing/2014/main" val="3898367167"/>
                  </a:ext>
                </a:extLst>
              </a:tr>
              <a:tr h="370840">
                <a:tc>
                  <a:txBody>
                    <a:bodyPr/>
                    <a:lstStyle/>
                    <a:p>
                      <a:r>
                        <a:rPr lang="en-US" dirty="0"/>
                        <a:t>100</a:t>
                      </a:r>
                    </a:p>
                  </a:txBody>
                  <a:tcPr/>
                </a:tc>
                <a:tc>
                  <a:txBody>
                    <a:bodyPr/>
                    <a:lstStyle/>
                    <a:p>
                      <a:r>
                        <a:rPr lang="en-US" dirty="0"/>
                        <a:t>ABCD </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583624582"/>
                  </a:ext>
                </a:extLst>
              </a:tr>
              <a:tr h="370840">
                <a:tc>
                  <a:txBody>
                    <a:bodyPr/>
                    <a:lstStyle/>
                    <a:p>
                      <a:r>
                        <a:rPr lang="en-US" dirty="0"/>
                        <a:t>101</a:t>
                      </a:r>
                    </a:p>
                  </a:txBody>
                  <a:tcPr/>
                </a:tc>
                <a:tc>
                  <a:txBody>
                    <a:bodyPr/>
                    <a:lstStyle/>
                    <a:p>
                      <a:r>
                        <a:rPr lang="en-US" dirty="0"/>
                        <a:t>XYZ</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12528082"/>
                  </a:ext>
                </a:extLst>
              </a:tr>
            </a:tbl>
          </a:graphicData>
        </a:graphic>
      </p:graphicFrame>
      <p:sp>
        <p:nvSpPr>
          <p:cNvPr id="5" name="Rectangle 4">
            <a:extLst>
              <a:ext uri="{FF2B5EF4-FFF2-40B4-BE49-F238E27FC236}">
                <a16:creationId xmlns:a16="http://schemas.microsoft.com/office/drawing/2014/main" id="{C7BA32C4-71A3-614D-B2DF-9F582C805F1F}"/>
              </a:ext>
            </a:extLst>
          </p:cNvPr>
          <p:cNvSpPr/>
          <p:nvPr/>
        </p:nvSpPr>
        <p:spPr>
          <a:xfrm>
            <a:off x="10201061" y="896299"/>
            <a:ext cx="1291316" cy="492443"/>
          </a:xfrm>
          <a:prstGeom prst="rect">
            <a:avLst/>
          </a:prstGeom>
          <a:ln>
            <a:noFill/>
          </a:ln>
        </p:spPr>
        <p:txBody>
          <a:bodyPr wrap="none">
            <a:spAutoFit/>
          </a:bodyPr>
          <a:lstStyle/>
          <a:p>
            <a:pPr algn="ctr"/>
            <a:r>
              <a:rPr lang="en-US" sz="2600" dirty="0">
                <a:solidFill>
                  <a:schemeClr val="accent1">
                    <a:lumMod val="75000"/>
                  </a:schemeClr>
                </a:solidFill>
              </a:rPr>
              <a:t>Account</a:t>
            </a:r>
          </a:p>
        </p:txBody>
      </p:sp>
      <p:graphicFrame>
        <p:nvGraphicFramePr>
          <p:cNvPr id="6" name="Table 5">
            <a:extLst>
              <a:ext uri="{FF2B5EF4-FFF2-40B4-BE49-F238E27FC236}">
                <a16:creationId xmlns:a16="http://schemas.microsoft.com/office/drawing/2014/main" id="{E2D6AE24-21DF-8744-B098-41F692F5D8C1}"/>
              </a:ext>
            </a:extLst>
          </p:cNvPr>
          <p:cNvGraphicFramePr>
            <a:graphicFrameLocks noGrp="1"/>
          </p:cNvGraphicFramePr>
          <p:nvPr>
            <p:extLst>
              <p:ext uri="{D42A27DB-BD31-4B8C-83A1-F6EECF244321}">
                <p14:modId xmlns:p14="http://schemas.microsoft.com/office/powerpoint/2010/main" val="988385292"/>
              </p:ext>
            </p:extLst>
          </p:nvPr>
        </p:nvGraphicFramePr>
        <p:xfrm>
          <a:off x="6340905" y="3068036"/>
          <a:ext cx="5029200" cy="1483360"/>
        </p:xfrm>
        <a:graphic>
          <a:graphicData uri="http://schemas.openxmlformats.org/drawingml/2006/table">
            <a:tbl>
              <a:tblPr firstRow="1" bandRow="1">
                <a:tableStyleId>{7DF18680-E054-41AD-8BC1-D1AEF772440D}</a:tableStyleId>
              </a:tblPr>
              <a:tblGrid>
                <a:gridCol w="1171492">
                  <a:extLst>
                    <a:ext uri="{9D8B030D-6E8A-4147-A177-3AD203B41FA5}">
                      <a16:colId xmlns:a16="http://schemas.microsoft.com/office/drawing/2014/main" val="191907278"/>
                    </a:ext>
                  </a:extLst>
                </a:gridCol>
                <a:gridCol w="1571708">
                  <a:extLst>
                    <a:ext uri="{9D8B030D-6E8A-4147-A177-3AD203B41FA5}">
                      <a16:colId xmlns:a16="http://schemas.microsoft.com/office/drawing/2014/main" val="4156242376"/>
                    </a:ext>
                  </a:extLst>
                </a:gridCol>
                <a:gridCol w="1114342">
                  <a:extLst>
                    <a:ext uri="{9D8B030D-6E8A-4147-A177-3AD203B41FA5}">
                      <a16:colId xmlns:a16="http://schemas.microsoft.com/office/drawing/2014/main" val="2560410575"/>
                    </a:ext>
                  </a:extLst>
                </a:gridCol>
                <a:gridCol w="1171658">
                  <a:extLst>
                    <a:ext uri="{9D8B030D-6E8A-4147-A177-3AD203B41FA5}">
                      <a16:colId xmlns:a16="http://schemas.microsoft.com/office/drawing/2014/main" val="924121605"/>
                    </a:ext>
                  </a:extLst>
                </a:gridCol>
              </a:tblGrid>
              <a:tr h="370840">
                <a:tc>
                  <a:txBody>
                    <a:bodyPr/>
                    <a:lstStyle/>
                    <a:p>
                      <a:r>
                        <a:rPr lang="en-US" dirty="0"/>
                        <a:t>Trans Id</a:t>
                      </a:r>
                    </a:p>
                  </a:txBody>
                  <a:tcPr/>
                </a:tc>
                <a:tc>
                  <a:txBody>
                    <a:bodyPr/>
                    <a:lstStyle/>
                    <a:p>
                      <a:r>
                        <a:rPr lang="en-US" dirty="0"/>
                        <a:t>Date</a:t>
                      </a:r>
                    </a:p>
                  </a:txBody>
                  <a:tcPr/>
                </a:tc>
                <a:tc>
                  <a:txBody>
                    <a:bodyPr/>
                    <a:lstStyle/>
                    <a:p>
                      <a:r>
                        <a:rPr lang="en-US" dirty="0"/>
                        <a:t>AccNo</a:t>
                      </a:r>
                    </a:p>
                  </a:txBody>
                  <a:tcPr/>
                </a:tc>
                <a:tc>
                  <a:txBody>
                    <a:bodyPr/>
                    <a:lstStyle/>
                    <a:p>
                      <a:r>
                        <a:rPr lang="en-US" dirty="0"/>
                        <a:t>Amount</a:t>
                      </a:r>
                    </a:p>
                  </a:txBody>
                  <a:tcPr/>
                </a:tc>
                <a:extLst>
                  <a:ext uri="{0D108BD9-81ED-4DB2-BD59-A6C34878D82A}">
                    <a16:rowId xmlns:a16="http://schemas.microsoft.com/office/drawing/2014/main" val="3898367167"/>
                  </a:ext>
                </a:extLst>
              </a:tr>
              <a:tr h="370840">
                <a:tc>
                  <a:txBody>
                    <a:bodyPr/>
                    <a:lstStyle/>
                    <a:p>
                      <a:r>
                        <a:rPr lang="en-US" dirty="0"/>
                        <a:t>01</a:t>
                      </a:r>
                    </a:p>
                  </a:txBody>
                  <a:tcPr/>
                </a:tc>
                <a:tc>
                  <a:txBody>
                    <a:bodyPr/>
                    <a:lstStyle/>
                    <a:p>
                      <a:r>
                        <a:rPr lang="en-US" dirty="0"/>
                        <a:t>10-02-2020</a:t>
                      </a:r>
                    </a:p>
                  </a:txBody>
                  <a:tcPr/>
                </a:tc>
                <a:tc>
                  <a:txBody>
                    <a:bodyPr/>
                    <a:lstStyle/>
                    <a:p>
                      <a:r>
                        <a:rPr lang="en-US" dirty="0"/>
                        <a:t>100</a:t>
                      </a:r>
                    </a:p>
                  </a:txBody>
                  <a:tcPr/>
                </a:tc>
                <a:tc>
                  <a:txBody>
                    <a:bodyPr/>
                    <a:lstStyle/>
                    <a:p>
                      <a:r>
                        <a:rPr lang="en-US" dirty="0"/>
                        <a:t>3000</a:t>
                      </a:r>
                    </a:p>
                  </a:txBody>
                  <a:tcPr/>
                </a:tc>
                <a:extLst>
                  <a:ext uri="{0D108BD9-81ED-4DB2-BD59-A6C34878D82A}">
                    <a16:rowId xmlns:a16="http://schemas.microsoft.com/office/drawing/2014/main" val="2583624582"/>
                  </a:ext>
                </a:extLst>
              </a:tr>
              <a:tr h="370840">
                <a:tc>
                  <a:txBody>
                    <a:bodyPr/>
                    <a:lstStyle/>
                    <a:p>
                      <a:r>
                        <a:rPr lang="en-US" dirty="0"/>
                        <a:t>02</a:t>
                      </a:r>
                    </a:p>
                  </a:txBody>
                  <a:tcPr/>
                </a:tc>
                <a:tc>
                  <a:txBody>
                    <a:bodyPr/>
                    <a:lstStyle/>
                    <a:p>
                      <a:r>
                        <a:rPr lang="en-US" dirty="0"/>
                        <a:t>11-02-2020</a:t>
                      </a:r>
                    </a:p>
                  </a:txBody>
                  <a:tcPr/>
                </a:tc>
                <a:tc>
                  <a:txBody>
                    <a:bodyPr/>
                    <a:lstStyle/>
                    <a:p>
                      <a:r>
                        <a:rPr lang="en-US" dirty="0"/>
                        <a:t>101</a:t>
                      </a:r>
                    </a:p>
                  </a:txBody>
                  <a:tcPr/>
                </a:tc>
                <a:tc>
                  <a:txBody>
                    <a:bodyPr/>
                    <a:lstStyle/>
                    <a:p>
                      <a:r>
                        <a:rPr lang="en-US" dirty="0"/>
                        <a:t>5000</a:t>
                      </a:r>
                    </a:p>
                  </a:txBody>
                  <a:tcPr/>
                </a:tc>
                <a:extLst>
                  <a:ext uri="{0D108BD9-81ED-4DB2-BD59-A6C34878D82A}">
                    <a16:rowId xmlns:a16="http://schemas.microsoft.com/office/drawing/2014/main" val="1512528082"/>
                  </a:ext>
                </a:extLst>
              </a:tr>
              <a:tr h="370840">
                <a:tc>
                  <a:txBody>
                    <a:bodyPr/>
                    <a:lstStyle/>
                    <a:p>
                      <a:r>
                        <a:rPr lang="en-US" dirty="0"/>
                        <a:t>03</a:t>
                      </a:r>
                    </a:p>
                  </a:txBody>
                  <a:tcPr/>
                </a:tc>
                <a:tc>
                  <a:txBody>
                    <a:bodyPr/>
                    <a:lstStyle/>
                    <a:p>
                      <a:r>
                        <a:rPr lang="en-US" dirty="0"/>
                        <a:t>12-02-2020</a:t>
                      </a:r>
                    </a:p>
                  </a:txBody>
                  <a:tcPr/>
                </a:tc>
                <a:tc>
                  <a:txBody>
                    <a:bodyPr/>
                    <a:lstStyle/>
                    <a:p>
                      <a:r>
                        <a:rPr lang="en-US" dirty="0"/>
                        <a:t>100</a:t>
                      </a:r>
                    </a:p>
                  </a:txBody>
                  <a:tcPr/>
                </a:tc>
                <a:tc>
                  <a:txBody>
                    <a:bodyPr/>
                    <a:lstStyle/>
                    <a:p>
                      <a:r>
                        <a:rPr lang="en-US" dirty="0"/>
                        <a:t>1000</a:t>
                      </a:r>
                    </a:p>
                  </a:txBody>
                  <a:tcPr/>
                </a:tc>
                <a:extLst>
                  <a:ext uri="{0D108BD9-81ED-4DB2-BD59-A6C34878D82A}">
                    <a16:rowId xmlns:a16="http://schemas.microsoft.com/office/drawing/2014/main" val="3735027035"/>
                  </a:ext>
                </a:extLst>
              </a:tr>
            </a:tbl>
          </a:graphicData>
        </a:graphic>
      </p:graphicFrame>
      <p:sp>
        <p:nvSpPr>
          <p:cNvPr id="7" name="Rectangle 6">
            <a:extLst>
              <a:ext uri="{FF2B5EF4-FFF2-40B4-BE49-F238E27FC236}">
                <a16:creationId xmlns:a16="http://schemas.microsoft.com/office/drawing/2014/main" id="{A532CABD-B816-0D42-BAA2-992334491957}"/>
              </a:ext>
            </a:extLst>
          </p:cNvPr>
          <p:cNvSpPr/>
          <p:nvPr/>
        </p:nvSpPr>
        <p:spPr>
          <a:xfrm>
            <a:off x="9744198" y="2613572"/>
            <a:ext cx="1742528" cy="492443"/>
          </a:xfrm>
          <a:prstGeom prst="rect">
            <a:avLst/>
          </a:prstGeom>
        </p:spPr>
        <p:txBody>
          <a:bodyPr wrap="square">
            <a:spAutoFit/>
          </a:bodyPr>
          <a:lstStyle/>
          <a:p>
            <a:pPr algn="ctr"/>
            <a:r>
              <a:rPr lang="en-US" sz="2600" dirty="0">
                <a:solidFill>
                  <a:schemeClr val="accent1">
                    <a:lumMod val="75000"/>
                  </a:schemeClr>
                </a:solidFill>
              </a:rPr>
              <a:t>Transaction</a:t>
            </a:r>
          </a:p>
        </p:txBody>
      </p:sp>
      <p:cxnSp>
        <p:nvCxnSpPr>
          <p:cNvPr id="9" name="Straight Arrow Connector 8">
            <a:extLst>
              <a:ext uri="{FF2B5EF4-FFF2-40B4-BE49-F238E27FC236}">
                <a16:creationId xmlns:a16="http://schemas.microsoft.com/office/drawing/2014/main" id="{7A9C1982-B376-C345-9C95-6FBAC519E693}"/>
              </a:ext>
            </a:extLst>
          </p:cNvPr>
          <p:cNvCxnSpPr>
            <a:cxnSpLocks/>
          </p:cNvCxnSpPr>
          <p:nvPr/>
        </p:nvCxnSpPr>
        <p:spPr>
          <a:xfrm>
            <a:off x="6950505" y="2304856"/>
            <a:ext cx="2230311" cy="196628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56D7030-BA22-B043-8F19-33DA67FBDA19}"/>
              </a:ext>
            </a:extLst>
          </p:cNvPr>
          <p:cNvSpPr/>
          <p:nvPr/>
        </p:nvSpPr>
        <p:spPr>
          <a:xfrm>
            <a:off x="451545" y="1253323"/>
            <a:ext cx="4646240" cy="461665"/>
          </a:xfrm>
          <a:prstGeom prst="rect">
            <a:avLst/>
          </a:prstGeom>
          <a:solidFill>
            <a:schemeClr val="accent1">
              <a:lumMod val="75000"/>
            </a:schemeClr>
          </a:solidFill>
        </p:spPr>
        <p:txBody>
          <a:bodyPr wrap="square">
            <a:spAutoFit/>
          </a:bodyPr>
          <a:lstStyle/>
          <a:p>
            <a:pPr algn="ctr"/>
            <a:r>
              <a:rPr lang="en-US" sz="2400" dirty="0">
                <a:solidFill>
                  <a:schemeClr val="bg1"/>
                </a:solidFill>
              </a:rPr>
              <a:t>Relational Database</a:t>
            </a:r>
          </a:p>
        </p:txBody>
      </p:sp>
      <p:sp>
        <p:nvSpPr>
          <p:cNvPr id="15" name="Content Placeholder 2">
            <a:extLst>
              <a:ext uri="{FF2B5EF4-FFF2-40B4-BE49-F238E27FC236}">
                <a16:creationId xmlns:a16="http://schemas.microsoft.com/office/drawing/2014/main" id="{49F522C0-508A-8F4F-9DD1-B4423A11BB84}"/>
              </a:ext>
            </a:extLst>
          </p:cNvPr>
          <p:cNvSpPr txBox="1">
            <a:spLocks/>
          </p:cNvSpPr>
          <p:nvPr/>
        </p:nvSpPr>
        <p:spPr>
          <a:xfrm>
            <a:off x="467047" y="4747056"/>
            <a:ext cx="4646240" cy="1793541"/>
          </a:xfrm>
          <a:prstGeom prst="rect">
            <a:avLst/>
          </a:prstGeom>
          <a:ln>
            <a:solidFill>
              <a:schemeClr val="accent6">
                <a:lumMod val="60000"/>
                <a:lumOff val="4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400" dirty="0"/>
              <a:t>Structured Query Language (SQL)</a:t>
            </a:r>
            <a:endParaRPr lang="en-US" sz="2400" dirty="0"/>
          </a:p>
          <a:p>
            <a:pPr marL="0" indent="0" algn="ctr">
              <a:buFont typeface="Arial" panose="020B0604020202020204" pitchFamily="34" charset="0"/>
              <a:buNone/>
            </a:pPr>
            <a:r>
              <a:rPr lang="en-US" sz="2000" dirty="0">
                <a:solidFill>
                  <a:schemeClr val="accent1">
                    <a:lumMod val="75000"/>
                  </a:schemeClr>
                </a:solidFill>
              </a:rPr>
              <a:t>T</a:t>
            </a:r>
            <a:r>
              <a:rPr lang="en-IN" sz="2000" dirty="0"/>
              <a:t>he standard </a:t>
            </a:r>
            <a:r>
              <a:rPr lang="en-IN" sz="2000" dirty="0">
                <a:solidFill>
                  <a:schemeClr val="accent1">
                    <a:lumMod val="75000"/>
                  </a:schemeClr>
                </a:solidFill>
              </a:rPr>
              <a:t>language for interacting </a:t>
            </a:r>
            <a:r>
              <a:rPr lang="en-IN" sz="2000" dirty="0"/>
              <a:t>with management systems. </a:t>
            </a:r>
          </a:p>
          <a:p>
            <a:pPr marL="0" indent="0" algn="ctr">
              <a:buFont typeface="Arial" panose="020B0604020202020204" pitchFamily="34" charset="0"/>
              <a:buNone/>
            </a:pPr>
            <a:r>
              <a:rPr lang="en-IN" sz="2000" dirty="0"/>
              <a:t>SQL allows the joining of tables using a few lines of code.</a:t>
            </a:r>
            <a:endParaRPr lang="en-US" sz="2000" dirty="0"/>
          </a:p>
          <a:p>
            <a:endParaRPr lang="en-US" dirty="0"/>
          </a:p>
        </p:txBody>
      </p:sp>
      <p:sp>
        <p:nvSpPr>
          <p:cNvPr id="16" name="Content Placeholder 2">
            <a:extLst>
              <a:ext uri="{FF2B5EF4-FFF2-40B4-BE49-F238E27FC236}">
                <a16:creationId xmlns:a16="http://schemas.microsoft.com/office/drawing/2014/main" id="{AFAEEE72-C300-E041-9B17-3D15AF54CA35}"/>
              </a:ext>
            </a:extLst>
          </p:cNvPr>
          <p:cNvSpPr txBox="1">
            <a:spLocks/>
          </p:cNvSpPr>
          <p:nvPr/>
        </p:nvSpPr>
        <p:spPr>
          <a:xfrm>
            <a:off x="5113287" y="5242340"/>
            <a:ext cx="5029200" cy="685617"/>
          </a:xfrm>
          <a:prstGeom prst="rect">
            <a:avLst/>
          </a:prstGeom>
          <a:ln>
            <a:solidFill>
              <a:srgbClr val="FFC000"/>
            </a:solidFill>
          </a:ln>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dirty="0">
              <a:solidFill>
                <a:schemeClr val="accent1">
                  <a:lumMod val="75000"/>
                </a:schemeClr>
              </a:solidFill>
            </a:endParaRPr>
          </a:p>
          <a:p>
            <a:pPr marL="0" indent="0" algn="ctr">
              <a:buNone/>
            </a:pPr>
            <a:r>
              <a:rPr lang="en-US" sz="2400" dirty="0"/>
              <a:t>SELECT * FROM ACCOUNT</a:t>
            </a:r>
          </a:p>
          <a:p>
            <a:pPr algn="ctr"/>
            <a:endParaRPr lang="en-US" dirty="0"/>
          </a:p>
        </p:txBody>
      </p:sp>
      <p:sp>
        <p:nvSpPr>
          <p:cNvPr id="17" name="Rectangle 16">
            <a:extLst>
              <a:ext uri="{FF2B5EF4-FFF2-40B4-BE49-F238E27FC236}">
                <a16:creationId xmlns:a16="http://schemas.microsoft.com/office/drawing/2014/main" id="{B3C0CBDB-70D5-4E4E-A310-F2F8567E5CC4}"/>
              </a:ext>
            </a:extLst>
          </p:cNvPr>
          <p:cNvSpPr/>
          <p:nvPr/>
        </p:nvSpPr>
        <p:spPr>
          <a:xfrm>
            <a:off x="467047" y="4237477"/>
            <a:ext cx="4646240" cy="461665"/>
          </a:xfrm>
          <a:prstGeom prst="rect">
            <a:avLst/>
          </a:prstGeom>
          <a:solidFill>
            <a:schemeClr val="accent1">
              <a:lumMod val="75000"/>
            </a:schemeClr>
          </a:solidFill>
        </p:spPr>
        <p:txBody>
          <a:bodyPr wrap="square">
            <a:spAutoFit/>
          </a:bodyPr>
          <a:lstStyle/>
          <a:p>
            <a:pPr algn="ctr"/>
            <a:r>
              <a:rPr lang="en-US" sz="2400" dirty="0">
                <a:solidFill>
                  <a:schemeClr val="bg1"/>
                </a:solidFill>
              </a:rPr>
              <a:t>SQL</a:t>
            </a:r>
          </a:p>
        </p:txBody>
      </p:sp>
    </p:spTree>
    <p:extLst>
      <p:ext uri="{BB962C8B-B14F-4D97-AF65-F5344CB8AC3E}">
        <p14:creationId xmlns:p14="http://schemas.microsoft.com/office/powerpoint/2010/main" val="2613140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4990-A77C-E34A-B432-BBF9C888D657}"/>
              </a:ext>
            </a:extLst>
          </p:cNvPr>
          <p:cNvSpPr>
            <a:spLocks noGrp="1"/>
          </p:cNvSpPr>
          <p:nvPr>
            <p:ph type="title"/>
          </p:nvPr>
        </p:nvSpPr>
        <p:spPr/>
        <p:txBody>
          <a:bodyPr>
            <a:normAutofit fontScale="90000"/>
          </a:bodyPr>
          <a:lstStyle/>
          <a:p>
            <a:r>
              <a:rPr lang="en-US" dirty="0"/>
              <a:t>Pub Sub</a:t>
            </a:r>
          </a:p>
        </p:txBody>
      </p:sp>
      <p:pic>
        <p:nvPicPr>
          <p:cNvPr id="4" name="Picture 3">
            <a:extLst>
              <a:ext uri="{FF2B5EF4-FFF2-40B4-BE49-F238E27FC236}">
                <a16:creationId xmlns:a16="http://schemas.microsoft.com/office/drawing/2014/main" id="{5A08F257-52CF-2744-9CF7-BDE2A84ED8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2734" y="884736"/>
            <a:ext cx="4119335" cy="3114182"/>
          </a:xfrm>
          <a:prstGeom prst="rect">
            <a:avLst/>
          </a:prstGeom>
        </p:spPr>
      </p:pic>
      <p:sp>
        <p:nvSpPr>
          <p:cNvPr id="5" name="Right Arrow 4">
            <a:extLst>
              <a:ext uri="{FF2B5EF4-FFF2-40B4-BE49-F238E27FC236}">
                <a16:creationId xmlns:a16="http://schemas.microsoft.com/office/drawing/2014/main" id="{04558F72-5FDE-764F-ACC3-55EB175865CC}"/>
              </a:ext>
            </a:extLst>
          </p:cNvPr>
          <p:cNvSpPr/>
          <p:nvPr/>
        </p:nvSpPr>
        <p:spPr>
          <a:xfrm>
            <a:off x="4811239" y="1323296"/>
            <a:ext cx="1799772" cy="551543"/>
          </a:xfrm>
          <a:prstGeom prst="rightArrow">
            <a:avLst/>
          </a:prstGeom>
          <a:solidFill>
            <a:schemeClr val="accent1"/>
          </a:solidFill>
        </p:spPr>
        <p:txBody>
          <a:bodyPr wrap="square" lIns="0" tIns="0" rIns="0" bIns="0" rtlCol="0" anchor="ctr">
            <a:noAutofit/>
          </a:bodyPr>
          <a:lstStyle/>
          <a:p>
            <a:pPr algn="ctr"/>
            <a:endParaRPr lang="en-US" sz="1200" dirty="0" err="1">
              <a:highlight>
                <a:srgbClr val="FFFF00"/>
              </a:highlight>
              <a:latin typeface="Arial"/>
              <a:cs typeface="Arial"/>
            </a:endParaRPr>
          </a:p>
        </p:txBody>
      </p:sp>
      <p:pic>
        <p:nvPicPr>
          <p:cNvPr id="6" name="Picture 5">
            <a:extLst>
              <a:ext uri="{FF2B5EF4-FFF2-40B4-BE49-F238E27FC236}">
                <a16:creationId xmlns:a16="http://schemas.microsoft.com/office/drawing/2014/main" id="{506E07FA-31AD-674E-A969-0341D0EDEF7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91950" y="875858"/>
            <a:ext cx="4747316" cy="1625600"/>
          </a:xfrm>
          <a:prstGeom prst="rect">
            <a:avLst/>
          </a:prstGeom>
        </p:spPr>
      </p:pic>
      <p:sp>
        <p:nvSpPr>
          <p:cNvPr id="8" name="Right Arrow 7">
            <a:extLst>
              <a:ext uri="{FF2B5EF4-FFF2-40B4-BE49-F238E27FC236}">
                <a16:creationId xmlns:a16="http://schemas.microsoft.com/office/drawing/2014/main" id="{E6415CF6-BA7A-0C46-B9FB-7C0BD1ECEE5B}"/>
              </a:ext>
            </a:extLst>
          </p:cNvPr>
          <p:cNvSpPr/>
          <p:nvPr/>
        </p:nvSpPr>
        <p:spPr>
          <a:xfrm rot="5400000">
            <a:off x="8677114" y="3323238"/>
            <a:ext cx="1803814" cy="551543"/>
          </a:xfrm>
          <a:prstGeom prst="rightArrow">
            <a:avLst/>
          </a:prstGeom>
          <a:solidFill>
            <a:schemeClr val="accent1"/>
          </a:solidFill>
        </p:spPr>
        <p:txBody>
          <a:bodyPr wrap="square" lIns="0" tIns="0" rIns="0" bIns="0" rtlCol="0" anchor="ctr">
            <a:noAutofit/>
          </a:bodyPr>
          <a:lstStyle/>
          <a:p>
            <a:pPr algn="ctr"/>
            <a:r>
              <a:rPr lang="en-US" sz="1200" dirty="0">
                <a:highlight>
                  <a:srgbClr val="FFFF00"/>
                </a:highlight>
                <a:latin typeface="Arial"/>
                <a:cs typeface="Arial"/>
              </a:rPr>
              <a:t>Notify</a:t>
            </a:r>
          </a:p>
        </p:txBody>
      </p:sp>
      <p:pic>
        <p:nvPicPr>
          <p:cNvPr id="9" name="Picture 8">
            <a:extLst>
              <a:ext uri="{FF2B5EF4-FFF2-40B4-BE49-F238E27FC236}">
                <a16:creationId xmlns:a16="http://schemas.microsoft.com/office/drawing/2014/main" id="{AC2BAA32-59E6-A940-9551-B3E80A245EF2}"/>
              </a:ext>
            </a:extLst>
          </p:cNvPr>
          <p:cNvPicPr>
            <a:picLocks noChangeAspect="1"/>
          </p:cNvPicPr>
          <p:nvPr/>
        </p:nvPicPr>
        <p:blipFill>
          <a:blip r:embed="rId5"/>
          <a:stretch>
            <a:fillRect/>
          </a:stretch>
        </p:blipFill>
        <p:spPr>
          <a:xfrm>
            <a:off x="7584251" y="4587536"/>
            <a:ext cx="3989539" cy="2133939"/>
          </a:xfrm>
          <a:prstGeom prst="rect">
            <a:avLst/>
          </a:prstGeom>
        </p:spPr>
      </p:pic>
      <p:sp>
        <p:nvSpPr>
          <p:cNvPr id="3" name="Slide Number Placeholder 2">
            <a:extLst>
              <a:ext uri="{FF2B5EF4-FFF2-40B4-BE49-F238E27FC236}">
                <a16:creationId xmlns:a16="http://schemas.microsoft.com/office/drawing/2014/main" id="{2557A396-88AF-4748-9162-1FBDE8E26176}"/>
              </a:ext>
            </a:extLst>
          </p:cNvPr>
          <p:cNvSpPr>
            <a:spLocks noGrp="1"/>
          </p:cNvSpPr>
          <p:nvPr>
            <p:ph type="sldNum" sz="quarter" idx="12"/>
          </p:nvPr>
        </p:nvSpPr>
        <p:spPr/>
        <p:txBody>
          <a:bodyPr/>
          <a:lstStyle/>
          <a:p>
            <a:fld id="{30E048A5-8DD6-994D-BB65-E81D2E1286B5}" type="slidenum">
              <a:rPr lang="en-US" smtClean="0"/>
              <a:t>80</a:t>
            </a:fld>
            <a:endParaRPr lang="en-US" dirty="0"/>
          </a:p>
        </p:txBody>
      </p:sp>
    </p:spTree>
    <p:extLst>
      <p:ext uri="{BB962C8B-B14F-4D97-AF65-F5344CB8AC3E}">
        <p14:creationId xmlns:p14="http://schemas.microsoft.com/office/powerpoint/2010/main" val="8443729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016C91-0416-E94B-8C9A-3272523FD03D}"/>
              </a:ext>
            </a:extLst>
          </p:cNvPr>
          <p:cNvPicPr>
            <a:picLocks noChangeAspect="1"/>
          </p:cNvPicPr>
          <p:nvPr/>
        </p:nvPicPr>
        <p:blipFill>
          <a:blip r:embed="rId2"/>
          <a:stretch>
            <a:fillRect/>
          </a:stretch>
        </p:blipFill>
        <p:spPr>
          <a:xfrm>
            <a:off x="2513319" y="773619"/>
            <a:ext cx="9074247" cy="5765293"/>
          </a:xfrm>
          <a:prstGeom prst="rect">
            <a:avLst/>
          </a:prstGeom>
        </p:spPr>
      </p:pic>
      <p:sp>
        <p:nvSpPr>
          <p:cNvPr id="2" name="Title 1">
            <a:extLst>
              <a:ext uri="{FF2B5EF4-FFF2-40B4-BE49-F238E27FC236}">
                <a16:creationId xmlns:a16="http://schemas.microsoft.com/office/drawing/2014/main" id="{D24E252F-5447-394F-9C1B-E4959FF79427}"/>
              </a:ext>
            </a:extLst>
          </p:cNvPr>
          <p:cNvSpPr>
            <a:spLocks noGrp="1"/>
          </p:cNvSpPr>
          <p:nvPr>
            <p:ph type="title"/>
          </p:nvPr>
        </p:nvSpPr>
        <p:spPr/>
        <p:txBody>
          <a:bodyPr>
            <a:normAutofit fontScale="90000"/>
          </a:bodyPr>
          <a:lstStyle/>
          <a:p>
            <a:r>
              <a:rPr lang="en-US" dirty="0"/>
              <a:t>Publish/Subscribe Pattern</a:t>
            </a:r>
          </a:p>
        </p:txBody>
      </p:sp>
      <p:sp>
        <p:nvSpPr>
          <p:cNvPr id="5" name="Rectangle 4">
            <a:extLst>
              <a:ext uri="{FF2B5EF4-FFF2-40B4-BE49-F238E27FC236}">
                <a16:creationId xmlns:a16="http://schemas.microsoft.com/office/drawing/2014/main" id="{D878EE79-D3D3-5948-BCA1-DF9FDD36649C}"/>
              </a:ext>
            </a:extLst>
          </p:cNvPr>
          <p:cNvSpPr/>
          <p:nvPr/>
        </p:nvSpPr>
        <p:spPr>
          <a:xfrm>
            <a:off x="604434" y="4784586"/>
            <a:ext cx="8006166" cy="1754326"/>
          </a:xfrm>
          <a:prstGeom prst="rect">
            <a:avLst/>
          </a:prstGeom>
        </p:spPr>
        <p:txBody>
          <a:bodyPr wrap="square">
            <a:spAutoFit/>
          </a:bodyPr>
          <a:lstStyle/>
          <a:p>
            <a:r>
              <a:rPr lang="en-IN" b="1" dirty="0">
                <a:latin typeface="Roboto"/>
              </a:rPr>
              <a:t>Publisher: </a:t>
            </a:r>
            <a:r>
              <a:rPr lang="en-IN" dirty="0">
                <a:latin typeface="Roboto"/>
              </a:rPr>
              <a:t>Publishes messages to the communication infrastructure</a:t>
            </a:r>
          </a:p>
          <a:p>
            <a:pPr>
              <a:buFont typeface="+mj-lt"/>
              <a:buAutoNum type="arabicPeriod"/>
            </a:pPr>
            <a:endParaRPr lang="en-IN" dirty="0">
              <a:latin typeface="Roboto"/>
            </a:endParaRPr>
          </a:p>
          <a:p>
            <a:r>
              <a:rPr lang="en-IN" b="1" dirty="0">
                <a:latin typeface="Roboto"/>
              </a:rPr>
              <a:t>Subscriber: </a:t>
            </a:r>
            <a:r>
              <a:rPr lang="en-IN" dirty="0">
                <a:latin typeface="Roboto"/>
              </a:rPr>
              <a:t>Subscribes to a category of messages</a:t>
            </a:r>
          </a:p>
          <a:p>
            <a:pPr>
              <a:buFont typeface="+mj-lt"/>
              <a:buAutoNum type="arabicPeriod"/>
            </a:pPr>
            <a:endParaRPr lang="en-IN" dirty="0">
              <a:latin typeface="Roboto"/>
            </a:endParaRPr>
          </a:p>
          <a:p>
            <a:r>
              <a:rPr lang="en-IN" b="1" dirty="0">
                <a:latin typeface="Roboto"/>
              </a:rPr>
              <a:t>Communication infrastructure (channel): </a:t>
            </a:r>
            <a:r>
              <a:rPr lang="en-IN" dirty="0">
                <a:latin typeface="Roboto"/>
              </a:rPr>
              <a:t>Receives messages from publishers and maintains subscribers’ subscriptions.</a:t>
            </a:r>
            <a:endParaRPr lang="en-IN" b="0" i="0" dirty="0">
              <a:effectLst/>
              <a:latin typeface="Roboto"/>
            </a:endParaRPr>
          </a:p>
        </p:txBody>
      </p:sp>
      <p:sp>
        <p:nvSpPr>
          <p:cNvPr id="3" name="Slide Number Placeholder 2">
            <a:extLst>
              <a:ext uri="{FF2B5EF4-FFF2-40B4-BE49-F238E27FC236}">
                <a16:creationId xmlns:a16="http://schemas.microsoft.com/office/drawing/2014/main" id="{1A6A88A7-FFCF-3849-B98F-566A512FAAC4}"/>
              </a:ext>
            </a:extLst>
          </p:cNvPr>
          <p:cNvSpPr>
            <a:spLocks noGrp="1"/>
          </p:cNvSpPr>
          <p:nvPr>
            <p:ph type="sldNum" sz="quarter" idx="12"/>
          </p:nvPr>
        </p:nvSpPr>
        <p:spPr/>
        <p:txBody>
          <a:bodyPr/>
          <a:lstStyle/>
          <a:p>
            <a:fld id="{30E048A5-8DD6-994D-BB65-E81D2E1286B5}" type="slidenum">
              <a:rPr lang="en-US" smtClean="0"/>
              <a:t>81</a:t>
            </a:fld>
            <a:endParaRPr lang="en-US" dirty="0"/>
          </a:p>
        </p:txBody>
      </p:sp>
    </p:spTree>
    <p:extLst>
      <p:ext uri="{BB962C8B-B14F-4D97-AF65-F5344CB8AC3E}">
        <p14:creationId xmlns:p14="http://schemas.microsoft.com/office/powerpoint/2010/main" val="2212309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75CF-FF20-E040-80B8-73BA53E0643C}"/>
              </a:ext>
            </a:extLst>
          </p:cNvPr>
          <p:cNvSpPr>
            <a:spLocks noGrp="1"/>
          </p:cNvSpPr>
          <p:nvPr>
            <p:ph type="title"/>
          </p:nvPr>
        </p:nvSpPr>
        <p:spPr/>
        <p:txBody>
          <a:bodyPr>
            <a:normAutofit fontScale="90000"/>
          </a:bodyPr>
          <a:lstStyle/>
          <a:p>
            <a:r>
              <a:rPr lang="en-US" dirty="0"/>
              <a:t>PubSub Patterns</a:t>
            </a:r>
          </a:p>
        </p:txBody>
      </p:sp>
      <p:sp>
        <p:nvSpPr>
          <p:cNvPr id="27" name="Rectangle 26">
            <a:extLst>
              <a:ext uri="{FF2B5EF4-FFF2-40B4-BE49-F238E27FC236}">
                <a16:creationId xmlns:a16="http://schemas.microsoft.com/office/drawing/2014/main" id="{6B4AE6C4-2A9C-8E4D-AB82-9A22B7EA2A9E}"/>
              </a:ext>
            </a:extLst>
          </p:cNvPr>
          <p:cNvSpPr/>
          <p:nvPr/>
        </p:nvSpPr>
        <p:spPr>
          <a:xfrm>
            <a:off x="770965" y="972748"/>
            <a:ext cx="2581835" cy="502023"/>
          </a:xfrm>
          <a:prstGeom prst="rect">
            <a:avLst/>
          </a:prstGeom>
          <a:solidFill>
            <a:srgbClr val="69A6FF"/>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a:cs typeface="Arial"/>
              </a:rPr>
              <a:t>Publisher</a:t>
            </a:r>
          </a:p>
        </p:txBody>
      </p:sp>
      <p:sp>
        <p:nvSpPr>
          <p:cNvPr id="28" name="Rectangle 27">
            <a:extLst>
              <a:ext uri="{FF2B5EF4-FFF2-40B4-BE49-F238E27FC236}">
                <a16:creationId xmlns:a16="http://schemas.microsoft.com/office/drawing/2014/main" id="{8AC010E8-2DB0-CA4F-8D25-727E982B3EEC}"/>
              </a:ext>
            </a:extLst>
          </p:cNvPr>
          <p:cNvSpPr/>
          <p:nvPr/>
        </p:nvSpPr>
        <p:spPr>
          <a:xfrm>
            <a:off x="7288306" y="972748"/>
            <a:ext cx="2581835" cy="502023"/>
          </a:xfrm>
          <a:prstGeom prst="rect">
            <a:avLst/>
          </a:prstGeom>
          <a:solidFill>
            <a:srgbClr val="1FB3CF">
              <a:lumMod val="50000"/>
            </a:srgb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Arial"/>
                <a:cs typeface="Arial"/>
              </a:rPr>
              <a:t>Subscriber</a:t>
            </a:r>
            <a:endParaRPr kumimoji="0" lang="en-US" sz="1800" b="0" i="0" u="none" strike="noStrike" kern="0" cap="none" spc="0" normalizeH="0" baseline="0" noProof="0" dirty="0">
              <a:ln>
                <a:noFill/>
              </a:ln>
              <a:solidFill>
                <a:srgbClr val="FFFFFF"/>
              </a:solidFill>
              <a:effectLst/>
              <a:uLnTx/>
              <a:uFillTx/>
              <a:latin typeface="Arial"/>
              <a:cs typeface="Arial"/>
            </a:endParaRPr>
          </a:p>
        </p:txBody>
      </p:sp>
      <p:cxnSp>
        <p:nvCxnSpPr>
          <p:cNvPr id="29" name="Straight Arrow Connector 28">
            <a:extLst>
              <a:ext uri="{FF2B5EF4-FFF2-40B4-BE49-F238E27FC236}">
                <a16:creationId xmlns:a16="http://schemas.microsoft.com/office/drawing/2014/main" id="{C611FD40-7EEB-1B48-AF21-20D261DF4635}"/>
              </a:ext>
            </a:extLst>
          </p:cNvPr>
          <p:cNvCxnSpPr>
            <a:cxnSpLocks/>
            <a:stCxn id="27" idx="3"/>
          </p:cNvCxnSpPr>
          <p:nvPr/>
        </p:nvCxnSpPr>
        <p:spPr>
          <a:xfrm>
            <a:off x="3352800" y="1223760"/>
            <a:ext cx="1290918" cy="0"/>
          </a:xfrm>
          <a:prstGeom prst="straightConnector1">
            <a:avLst/>
          </a:prstGeom>
          <a:noFill/>
          <a:ln w="57150" cap="flat" cmpd="sng" algn="ctr">
            <a:solidFill>
              <a:srgbClr val="69A6FF"/>
            </a:solidFill>
            <a:prstDash val="solid"/>
            <a:tailEnd type="triangle"/>
          </a:ln>
          <a:effectLst>
            <a:outerShdw blurRad="40000" dist="20000" dir="5400000" rotWithShape="0">
              <a:srgbClr val="000000">
                <a:alpha val="38000"/>
              </a:srgbClr>
            </a:outerShdw>
          </a:effectLst>
        </p:spPr>
      </p:cxnSp>
      <p:cxnSp>
        <p:nvCxnSpPr>
          <p:cNvPr id="30" name="Straight Arrow Connector 29">
            <a:extLst>
              <a:ext uri="{FF2B5EF4-FFF2-40B4-BE49-F238E27FC236}">
                <a16:creationId xmlns:a16="http://schemas.microsoft.com/office/drawing/2014/main" id="{BC498523-EF5D-FF4B-92F6-8C98350F52CB}"/>
              </a:ext>
            </a:extLst>
          </p:cNvPr>
          <p:cNvCxnSpPr>
            <a:cxnSpLocks/>
          </p:cNvCxnSpPr>
          <p:nvPr/>
        </p:nvCxnSpPr>
        <p:spPr>
          <a:xfrm>
            <a:off x="5997388" y="1214796"/>
            <a:ext cx="1290918" cy="0"/>
          </a:xfrm>
          <a:prstGeom prst="straightConnector1">
            <a:avLst/>
          </a:prstGeom>
          <a:noFill/>
          <a:ln w="57150" cap="flat" cmpd="sng" algn="ctr">
            <a:solidFill>
              <a:srgbClr val="69A6FF"/>
            </a:solidFill>
            <a:prstDash val="solid"/>
            <a:tailEnd type="triangle"/>
          </a:ln>
          <a:effectLst>
            <a:outerShdw blurRad="40000" dist="20000" dir="5400000" rotWithShape="0">
              <a:srgbClr val="000000">
                <a:alpha val="38000"/>
              </a:srgbClr>
            </a:outerShdw>
          </a:effectLst>
        </p:spPr>
      </p:cxnSp>
      <p:sp>
        <p:nvSpPr>
          <p:cNvPr id="31" name="Rectangle 30">
            <a:extLst>
              <a:ext uri="{FF2B5EF4-FFF2-40B4-BE49-F238E27FC236}">
                <a16:creationId xmlns:a16="http://schemas.microsoft.com/office/drawing/2014/main" id="{86D5B245-7AE3-6944-87BF-6F2C804A75D8}"/>
              </a:ext>
            </a:extLst>
          </p:cNvPr>
          <p:cNvSpPr/>
          <p:nvPr/>
        </p:nvSpPr>
        <p:spPr>
          <a:xfrm>
            <a:off x="4706471" y="963783"/>
            <a:ext cx="1290918" cy="502023"/>
          </a:xfrm>
          <a:prstGeom prst="rect">
            <a:avLst/>
          </a:prstGeom>
          <a:solidFill>
            <a:srgbClr val="EAEAEA">
              <a:lumMod val="75000"/>
            </a:srgb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a:cs typeface="Arial"/>
              </a:rPr>
              <a:t>Channel</a:t>
            </a:r>
          </a:p>
        </p:txBody>
      </p:sp>
      <p:sp>
        <p:nvSpPr>
          <p:cNvPr id="32" name="Rectangle 31">
            <a:extLst>
              <a:ext uri="{FF2B5EF4-FFF2-40B4-BE49-F238E27FC236}">
                <a16:creationId xmlns:a16="http://schemas.microsoft.com/office/drawing/2014/main" id="{954EAFCA-EC78-A445-8D1A-491EEF4E050B}"/>
              </a:ext>
            </a:extLst>
          </p:cNvPr>
          <p:cNvSpPr/>
          <p:nvPr/>
        </p:nvSpPr>
        <p:spPr>
          <a:xfrm>
            <a:off x="694766" y="2636562"/>
            <a:ext cx="2581835" cy="502023"/>
          </a:xfrm>
          <a:prstGeom prst="rect">
            <a:avLst/>
          </a:prstGeom>
          <a:solidFill>
            <a:srgbClr val="69A6FF"/>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a:cs typeface="Arial"/>
              </a:rPr>
              <a:t>Publisher</a:t>
            </a:r>
          </a:p>
        </p:txBody>
      </p:sp>
      <p:sp>
        <p:nvSpPr>
          <p:cNvPr id="33" name="Rectangle 32">
            <a:extLst>
              <a:ext uri="{FF2B5EF4-FFF2-40B4-BE49-F238E27FC236}">
                <a16:creationId xmlns:a16="http://schemas.microsoft.com/office/drawing/2014/main" id="{AE6875CF-5244-0A41-B949-5144FBE5FC3F}"/>
              </a:ext>
            </a:extLst>
          </p:cNvPr>
          <p:cNvSpPr/>
          <p:nvPr/>
        </p:nvSpPr>
        <p:spPr>
          <a:xfrm>
            <a:off x="7212106" y="1973180"/>
            <a:ext cx="2581835" cy="502023"/>
          </a:xfrm>
          <a:prstGeom prst="rect">
            <a:avLst/>
          </a:prstGeom>
          <a:solidFill>
            <a:srgbClr val="1FB3CF">
              <a:lumMod val="50000"/>
            </a:srgb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a:cs typeface="Arial"/>
              </a:rPr>
              <a:t>Subscriber</a:t>
            </a:r>
          </a:p>
        </p:txBody>
      </p:sp>
      <p:cxnSp>
        <p:nvCxnSpPr>
          <p:cNvPr id="34" name="Straight Arrow Connector 33">
            <a:extLst>
              <a:ext uri="{FF2B5EF4-FFF2-40B4-BE49-F238E27FC236}">
                <a16:creationId xmlns:a16="http://schemas.microsoft.com/office/drawing/2014/main" id="{677A1536-A10D-D144-AA7D-369F19E9A14F}"/>
              </a:ext>
            </a:extLst>
          </p:cNvPr>
          <p:cNvCxnSpPr>
            <a:cxnSpLocks/>
            <a:stCxn id="32" idx="3"/>
          </p:cNvCxnSpPr>
          <p:nvPr/>
        </p:nvCxnSpPr>
        <p:spPr>
          <a:xfrm>
            <a:off x="3276601" y="2887574"/>
            <a:ext cx="1290918" cy="0"/>
          </a:xfrm>
          <a:prstGeom prst="straightConnector1">
            <a:avLst/>
          </a:prstGeom>
          <a:noFill/>
          <a:ln w="57150" cap="flat" cmpd="sng" algn="ctr">
            <a:solidFill>
              <a:srgbClr val="69A6FF"/>
            </a:solidFill>
            <a:prstDash val="solid"/>
            <a:tailEnd type="triangle"/>
          </a:ln>
          <a:effectLst>
            <a:outerShdw blurRad="40000" dist="20000" dir="5400000" rotWithShape="0">
              <a:srgbClr val="000000">
                <a:alpha val="38000"/>
              </a:srgbClr>
            </a:outerShdw>
          </a:effectLst>
        </p:spPr>
      </p:cxnSp>
      <p:cxnSp>
        <p:nvCxnSpPr>
          <p:cNvPr id="35" name="Straight Arrow Connector 34">
            <a:extLst>
              <a:ext uri="{FF2B5EF4-FFF2-40B4-BE49-F238E27FC236}">
                <a16:creationId xmlns:a16="http://schemas.microsoft.com/office/drawing/2014/main" id="{A705F20B-0740-B24B-B984-5EF4DAE150E9}"/>
              </a:ext>
            </a:extLst>
          </p:cNvPr>
          <p:cNvCxnSpPr>
            <a:cxnSpLocks/>
            <a:stCxn id="36" idx="3"/>
            <a:endCxn id="33" idx="1"/>
          </p:cNvCxnSpPr>
          <p:nvPr/>
        </p:nvCxnSpPr>
        <p:spPr>
          <a:xfrm flipV="1">
            <a:off x="5921190" y="2224192"/>
            <a:ext cx="1290916" cy="654417"/>
          </a:xfrm>
          <a:prstGeom prst="straightConnector1">
            <a:avLst/>
          </a:prstGeom>
          <a:noFill/>
          <a:ln w="57150" cap="flat" cmpd="sng" algn="ctr">
            <a:solidFill>
              <a:srgbClr val="69A6FF"/>
            </a:solidFill>
            <a:prstDash val="solid"/>
            <a:tailEnd type="triangle"/>
          </a:ln>
          <a:effectLst>
            <a:outerShdw blurRad="40000" dist="20000" dir="5400000" rotWithShape="0">
              <a:srgbClr val="000000">
                <a:alpha val="38000"/>
              </a:srgbClr>
            </a:outerShdw>
          </a:effectLst>
        </p:spPr>
      </p:cxnSp>
      <p:sp>
        <p:nvSpPr>
          <p:cNvPr id="36" name="Rectangle 35">
            <a:extLst>
              <a:ext uri="{FF2B5EF4-FFF2-40B4-BE49-F238E27FC236}">
                <a16:creationId xmlns:a16="http://schemas.microsoft.com/office/drawing/2014/main" id="{B492F9AE-AE4F-B34E-842A-70E887E5EB2B}"/>
              </a:ext>
            </a:extLst>
          </p:cNvPr>
          <p:cNvSpPr/>
          <p:nvPr/>
        </p:nvSpPr>
        <p:spPr>
          <a:xfrm>
            <a:off x="4630272" y="2627597"/>
            <a:ext cx="1290918" cy="502023"/>
          </a:xfrm>
          <a:prstGeom prst="rect">
            <a:avLst/>
          </a:prstGeom>
          <a:solidFill>
            <a:srgbClr val="EAEAEA">
              <a:lumMod val="75000"/>
            </a:srgb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a:cs typeface="Arial"/>
              </a:rPr>
              <a:t>Channel</a:t>
            </a:r>
          </a:p>
        </p:txBody>
      </p:sp>
      <p:sp>
        <p:nvSpPr>
          <p:cNvPr id="37" name="Rectangle 36">
            <a:extLst>
              <a:ext uri="{FF2B5EF4-FFF2-40B4-BE49-F238E27FC236}">
                <a16:creationId xmlns:a16="http://schemas.microsoft.com/office/drawing/2014/main" id="{0769A50F-BE6A-6F4A-8FBF-EA3D7040D3B3}"/>
              </a:ext>
            </a:extLst>
          </p:cNvPr>
          <p:cNvSpPr/>
          <p:nvPr/>
        </p:nvSpPr>
        <p:spPr>
          <a:xfrm>
            <a:off x="7185213" y="3335823"/>
            <a:ext cx="2581835" cy="502023"/>
          </a:xfrm>
          <a:prstGeom prst="rect">
            <a:avLst/>
          </a:prstGeom>
          <a:solidFill>
            <a:srgbClr val="1FB3CF">
              <a:lumMod val="50000"/>
            </a:srgb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a:cs typeface="Arial"/>
              </a:rPr>
              <a:t>Subscriber</a:t>
            </a:r>
          </a:p>
        </p:txBody>
      </p:sp>
      <p:cxnSp>
        <p:nvCxnSpPr>
          <p:cNvPr id="38" name="Straight Arrow Connector 37">
            <a:extLst>
              <a:ext uri="{FF2B5EF4-FFF2-40B4-BE49-F238E27FC236}">
                <a16:creationId xmlns:a16="http://schemas.microsoft.com/office/drawing/2014/main" id="{22438BC0-4055-4A48-8F74-74043E3688CE}"/>
              </a:ext>
            </a:extLst>
          </p:cNvPr>
          <p:cNvCxnSpPr>
            <a:cxnSpLocks/>
            <a:stCxn id="36" idx="3"/>
            <a:endCxn id="37" idx="1"/>
          </p:cNvCxnSpPr>
          <p:nvPr/>
        </p:nvCxnSpPr>
        <p:spPr>
          <a:xfrm>
            <a:off x="5921190" y="2878609"/>
            <a:ext cx="1264023" cy="708226"/>
          </a:xfrm>
          <a:prstGeom prst="straightConnector1">
            <a:avLst/>
          </a:prstGeom>
          <a:noFill/>
          <a:ln w="57150" cap="flat" cmpd="sng" algn="ctr">
            <a:solidFill>
              <a:srgbClr val="69A6FF"/>
            </a:solidFill>
            <a:prstDash val="solid"/>
            <a:tailEnd type="triangle"/>
          </a:ln>
          <a:effectLst>
            <a:outerShdw blurRad="40000" dist="20000" dir="5400000" rotWithShape="0">
              <a:srgbClr val="000000">
                <a:alpha val="38000"/>
              </a:srgbClr>
            </a:outerShdw>
          </a:effectLst>
        </p:spPr>
      </p:cxnSp>
      <p:sp>
        <p:nvSpPr>
          <p:cNvPr id="39" name="Rectangle 38">
            <a:extLst>
              <a:ext uri="{FF2B5EF4-FFF2-40B4-BE49-F238E27FC236}">
                <a16:creationId xmlns:a16="http://schemas.microsoft.com/office/drawing/2014/main" id="{C8843AA9-254E-6A4A-9D23-6A41C7DDDBAC}"/>
              </a:ext>
            </a:extLst>
          </p:cNvPr>
          <p:cNvSpPr/>
          <p:nvPr/>
        </p:nvSpPr>
        <p:spPr>
          <a:xfrm>
            <a:off x="7212105" y="2636562"/>
            <a:ext cx="2581835" cy="502023"/>
          </a:xfrm>
          <a:prstGeom prst="rect">
            <a:avLst/>
          </a:prstGeom>
          <a:solidFill>
            <a:srgbClr val="1FB3CF">
              <a:lumMod val="50000"/>
            </a:srgb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a:cs typeface="Arial"/>
              </a:rPr>
              <a:t>Subscriber</a:t>
            </a:r>
          </a:p>
        </p:txBody>
      </p:sp>
      <p:cxnSp>
        <p:nvCxnSpPr>
          <p:cNvPr id="40" name="Straight Arrow Connector 39">
            <a:extLst>
              <a:ext uri="{FF2B5EF4-FFF2-40B4-BE49-F238E27FC236}">
                <a16:creationId xmlns:a16="http://schemas.microsoft.com/office/drawing/2014/main" id="{CA184F86-D72E-D545-BCB8-EFF60C824C33}"/>
              </a:ext>
            </a:extLst>
          </p:cNvPr>
          <p:cNvCxnSpPr>
            <a:cxnSpLocks/>
            <a:stCxn id="36" idx="3"/>
            <a:endCxn id="39" idx="1"/>
          </p:cNvCxnSpPr>
          <p:nvPr/>
        </p:nvCxnSpPr>
        <p:spPr>
          <a:xfrm>
            <a:off x="5921190" y="2878609"/>
            <a:ext cx="1290915" cy="8965"/>
          </a:xfrm>
          <a:prstGeom prst="straightConnector1">
            <a:avLst/>
          </a:prstGeom>
          <a:noFill/>
          <a:ln w="57150" cap="flat" cmpd="sng" algn="ctr">
            <a:solidFill>
              <a:srgbClr val="69A6FF"/>
            </a:solidFill>
            <a:prstDash val="solid"/>
            <a:tailEnd type="triangle"/>
          </a:ln>
          <a:effectLst>
            <a:outerShdw blurRad="40000" dist="20000" dir="5400000" rotWithShape="0">
              <a:srgbClr val="000000">
                <a:alpha val="38000"/>
              </a:srgbClr>
            </a:outerShdw>
          </a:effectLst>
        </p:spPr>
      </p:cxnSp>
      <p:sp>
        <p:nvSpPr>
          <p:cNvPr id="41" name="Rectangle 40">
            <a:extLst>
              <a:ext uri="{FF2B5EF4-FFF2-40B4-BE49-F238E27FC236}">
                <a16:creationId xmlns:a16="http://schemas.microsoft.com/office/drawing/2014/main" id="{44478D5A-80A1-A84D-A697-0DA00CC1ADF2}"/>
              </a:ext>
            </a:extLst>
          </p:cNvPr>
          <p:cNvSpPr/>
          <p:nvPr/>
        </p:nvSpPr>
        <p:spPr>
          <a:xfrm>
            <a:off x="730625" y="4749710"/>
            <a:ext cx="2581835" cy="502023"/>
          </a:xfrm>
          <a:prstGeom prst="rect">
            <a:avLst/>
          </a:prstGeom>
          <a:solidFill>
            <a:srgbClr val="69A6FF"/>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a:cs typeface="Arial"/>
              </a:rPr>
              <a:t>Publisher</a:t>
            </a:r>
          </a:p>
        </p:txBody>
      </p:sp>
      <p:cxnSp>
        <p:nvCxnSpPr>
          <p:cNvPr id="42" name="Straight Arrow Connector 41">
            <a:extLst>
              <a:ext uri="{FF2B5EF4-FFF2-40B4-BE49-F238E27FC236}">
                <a16:creationId xmlns:a16="http://schemas.microsoft.com/office/drawing/2014/main" id="{67967BAE-7B17-8345-81A6-C2092AF2AEE4}"/>
              </a:ext>
            </a:extLst>
          </p:cNvPr>
          <p:cNvCxnSpPr>
            <a:cxnSpLocks/>
            <a:stCxn id="41" idx="3"/>
            <a:endCxn id="43" idx="1"/>
          </p:cNvCxnSpPr>
          <p:nvPr/>
        </p:nvCxnSpPr>
        <p:spPr>
          <a:xfrm flipV="1">
            <a:off x="3312460" y="4991757"/>
            <a:ext cx="1353671" cy="8965"/>
          </a:xfrm>
          <a:prstGeom prst="straightConnector1">
            <a:avLst/>
          </a:prstGeom>
          <a:noFill/>
          <a:ln w="57150" cap="flat" cmpd="sng" algn="ctr">
            <a:solidFill>
              <a:srgbClr val="69A6FF"/>
            </a:solidFill>
            <a:prstDash val="solid"/>
            <a:tailEnd type="triangle"/>
          </a:ln>
          <a:effectLst>
            <a:outerShdw blurRad="40000" dist="20000" dir="5400000" rotWithShape="0">
              <a:srgbClr val="000000">
                <a:alpha val="38000"/>
              </a:srgbClr>
            </a:outerShdw>
          </a:effectLst>
        </p:spPr>
      </p:cxnSp>
      <p:sp>
        <p:nvSpPr>
          <p:cNvPr id="43" name="Rectangle 42">
            <a:extLst>
              <a:ext uri="{FF2B5EF4-FFF2-40B4-BE49-F238E27FC236}">
                <a16:creationId xmlns:a16="http://schemas.microsoft.com/office/drawing/2014/main" id="{3DAA8CA3-4417-044B-A248-E4483B8F1470}"/>
              </a:ext>
            </a:extLst>
          </p:cNvPr>
          <p:cNvSpPr/>
          <p:nvPr/>
        </p:nvSpPr>
        <p:spPr>
          <a:xfrm>
            <a:off x="4666131" y="4740745"/>
            <a:ext cx="1290918" cy="502023"/>
          </a:xfrm>
          <a:prstGeom prst="rect">
            <a:avLst/>
          </a:prstGeom>
          <a:solidFill>
            <a:srgbClr val="EAEAEA">
              <a:lumMod val="75000"/>
            </a:srgb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a:cs typeface="Arial"/>
              </a:rPr>
              <a:t>Channel</a:t>
            </a:r>
          </a:p>
        </p:txBody>
      </p:sp>
      <p:sp>
        <p:nvSpPr>
          <p:cNvPr id="44" name="Rectangle 43">
            <a:extLst>
              <a:ext uri="{FF2B5EF4-FFF2-40B4-BE49-F238E27FC236}">
                <a16:creationId xmlns:a16="http://schemas.microsoft.com/office/drawing/2014/main" id="{FCB4D839-C098-6648-B25B-FA59AB3C49D5}"/>
              </a:ext>
            </a:extLst>
          </p:cNvPr>
          <p:cNvSpPr/>
          <p:nvPr/>
        </p:nvSpPr>
        <p:spPr>
          <a:xfrm>
            <a:off x="7185213" y="4766294"/>
            <a:ext cx="2581835" cy="502023"/>
          </a:xfrm>
          <a:prstGeom prst="rect">
            <a:avLst/>
          </a:prstGeom>
          <a:solidFill>
            <a:srgbClr val="1FB3CF">
              <a:lumMod val="50000"/>
            </a:srgb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a:cs typeface="Arial"/>
              </a:rPr>
              <a:t>Subscriber</a:t>
            </a:r>
          </a:p>
        </p:txBody>
      </p:sp>
      <p:cxnSp>
        <p:nvCxnSpPr>
          <p:cNvPr id="45" name="Straight Arrow Connector 44">
            <a:extLst>
              <a:ext uri="{FF2B5EF4-FFF2-40B4-BE49-F238E27FC236}">
                <a16:creationId xmlns:a16="http://schemas.microsoft.com/office/drawing/2014/main" id="{7AFA2EAA-683F-DC42-BF49-1BD369154CC6}"/>
              </a:ext>
            </a:extLst>
          </p:cNvPr>
          <p:cNvCxnSpPr>
            <a:cxnSpLocks/>
            <a:stCxn id="43" idx="3"/>
            <a:endCxn id="44" idx="1"/>
          </p:cNvCxnSpPr>
          <p:nvPr/>
        </p:nvCxnSpPr>
        <p:spPr>
          <a:xfrm>
            <a:off x="5957049" y="4991757"/>
            <a:ext cx="1228164" cy="25549"/>
          </a:xfrm>
          <a:prstGeom prst="straightConnector1">
            <a:avLst/>
          </a:prstGeom>
          <a:noFill/>
          <a:ln w="57150" cap="flat" cmpd="sng" algn="ctr">
            <a:solidFill>
              <a:srgbClr val="69A6FF"/>
            </a:solidFill>
            <a:prstDash val="solid"/>
            <a:tailEnd type="triangle"/>
          </a:ln>
          <a:effectLst>
            <a:outerShdw blurRad="40000" dist="20000" dir="5400000" rotWithShape="0">
              <a:srgbClr val="000000">
                <a:alpha val="38000"/>
              </a:srgbClr>
            </a:outerShdw>
          </a:effectLst>
        </p:spPr>
      </p:cxnSp>
      <p:sp>
        <p:nvSpPr>
          <p:cNvPr id="46" name="Rectangle 45">
            <a:extLst>
              <a:ext uri="{FF2B5EF4-FFF2-40B4-BE49-F238E27FC236}">
                <a16:creationId xmlns:a16="http://schemas.microsoft.com/office/drawing/2014/main" id="{03BB78AD-BB1F-764B-AA2F-5E25B783B01C}"/>
              </a:ext>
            </a:extLst>
          </p:cNvPr>
          <p:cNvSpPr/>
          <p:nvPr/>
        </p:nvSpPr>
        <p:spPr>
          <a:xfrm>
            <a:off x="744072" y="4155125"/>
            <a:ext cx="2581835" cy="502023"/>
          </a:xfrm>
          <a:prstGeom prst="rect">
            <a:avLst/>
          </a:prstGeom>
          <a:solidFill>
            <a:srgbClr val="69A6FF"/>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a:cs typeface="Arial"/>
              </a:rPr>
              <a:t>Publisher</a:t>
            </a:r>
          </a:p>
        </p:txBody>
      </p:sp>
      <p:sp>
        <p:nvSpPr>
          <p:cNvPr id="47" name="Rectangle 46">
            <a:extLst>
              <a:ext uri="{FF2B5EF4-FFF2-40B4-BE49-F238E27FC236}">
                <a16:creationId xmlns:a16="http://schemas.microsoft.com/office/drawing/2014/main" id="{AD5AA736-BDF2-5340-A356-523204B6BA1D}"/>
              </a:ext>
            </a:extLst>
          </p:cNvPr>
          <p:cNvSpPr/>
          <p:nvPr/>
        </p:nvSpPr>
        <p:spPr>
          <a:xfrm>
            <a:off x="744071" y="5338907"/>
            <a:ext cx="2581835" cy="502023"/>
          </a:xfrm>
          <a:prstGeom prst="rect">
            <a:avLst/>
          </a:prstGeom>
          <a:solidFill>
            <a:srgbClr val="69A6FF"/>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a:cs typeface="Arial"/>
              </a:rPr>
              <a:t>Publisher</a:t>
            </a:r>
          </a:p>
        </p:txBody>
      </p:sp>
      <p:cxnSp>
        <p:nvCxnSpPr>
          <p:cNvPr id="48" name="Straight Arrow Connector 47">
            <a:extLst>
              <a:ext uri="{FF2B5EF4-FFF2-40B4-BE49-F238E27FC236}">
                <a16:creationId xmlns:a16="http://schemas.microsoft.com/office/drawing/2014/main" id="{32D0B43E-7AF7-0B4B-B25A-800182513936}"/>
              </a:ext>
            </a:extLst>
          </p:cNvPr>
          <p:cNvCxnSpPr>
            <a:cxnSpLocks/>
            <a:stCxn id="46" idx="3"/>
            <a:endCxn id="43" idx="1"/>
          </p:cNvCxnSpPr>
          <p:nvPr/>
        </p:nvCxnSpPr>
        <p:spPr>
          <a:xfrm>
            <a:off x="3325907" y="4406137"/>
            <a:ext cx="1340224" cy="585620"/>
          </a:xfrm>
          <a:prstGeom prst="straightConnector1">
            <a:avLst/>
          </a:prstGeom>
          <a:noFill/>
          <a:ln w="57150" cap="flat" cmpd="sng" algn="ctr">
            <a:solidFill>
              <a:srgbClr val="69A6FF"/>
            </a:solidFill>
            <a:prstDash val="solid"/>
            <a:tailEnd type="triangle"/>
          </a:ln>
          <a:effectLst>
            <a:outerShdw blurRad="40000" dist="20000" dir="5400000" rotWithShape="0">
              <a:srgbClr val="000000">
                <a:alpha val="38000"/>
              </a:srgbClr>
            </a:outerShdw>
          </a:effectLst>
        </p:spPr>
      </p:cxnSp>
      <p:cxnSp>
        <p:nvCxnSpPr>
          <p:cNvPr id="49" name="Straight Arrow Connector 48">
            <a:extLst>
              <a:ext uri="{FF2B5EF4-FFF2-40B4-BE49-F238E27FC236}">
                <a16:creationId xmlns:a16="http://schemas.microsoft.com/office/drawing/2014/main" id="{C941C1B5-415E-BB45-A92F-78D02AD1B195}"/>
              </a:ext>
            </a:extLst>
          </p:cNvPr>
          <p:cNvCxnSpPr>
            <a:cxnSpLocks/>
            <a:stCxn id="47" idx="3"/>
          </p:cNvCxnSpPr>
          <p:nvPr/>
        </p:nvCxnSpPr>
        <p:spPr>
          <a:xfrm flipV="1">
            <a:off x="3325906" y="5087896"/>
            <a:ext cx="1270749" cy="502023"/>
          </a:xfrm>
          <a:prstGeom prst="straightConnector1">
            <a:avLst/>
          </a:prstGeom>
          <a:noFill/>
          <a:ln w="57150" cap="flat" cmpd="sng" algn="ctr">
            <a:solidFill>
              <a:srgbClr val="69A6FF"/>
            </a:solidFill>
            <a:prstDash val="solid"/>
            <a:tailEnd type="triangle"/>
          </a:ln>
          <a:effectLst>
            <a:outerShdw blurRad="40000" dist="20000" dir="5400000" rotWithShape="0">
              <a:srgbClr val="000000">
                <a:alpha val="38000"/>
              </a:srgbClr>
            </a:outerShdw>
          </a:effectLst>
        </p:spPr>
      </p:cxnSp>
      <p:sp>
        <p:nvSpPr>
          <p:cNvPr id="3" name="Slide Number Placeholder 2">
            <a:extLst>
              <a:ext uri="{FF2B5EF4-FFF2-40B4-BE49-F238E27FC236}">
                <a16:creationId xmlns:a16="http://schemas.microsoft.com/office/drawing/2014/main" id="{29CA4FD3-8374-3646-A111-D9589CC3CC66}"/>
              </a:ext>
            </a:extLst>
          </p:cNvPr>
          <p:cNvSpPr>
            <a:spLocks noGrp="1"/>
          </p:cNvSpPr>
          <p:nvPr>
            <p:ph type="sldNum" sz="quarter" idx="12"/>
          </p:nvPr>
        </p:nvSpPr>
        <p:spPr/>
        <p:txBody>
          <a:bodyPr/>
          <a:lstStyle/>
          <a:p>
            <a:fld id="{30E048A5-8DD6-994D-BB65-E81D2E1286B5}" type="slidenum">
              <a:rPr lang="en-US" smtClean="0"/>
              <a:t>82</a:t>
            </a:fld>
            <a:endParaRPr lang="en-US" dirty="0"/>
          </a:p>
        </p:txBody>
      </p:sp>
      <p:sp>
        <p:nvSpPr>
          <p:cNvPr id="50" name="Rectangle 49">
            <a:extLst>
              <a:ext uri="{FF2B5EF4-FFF2-40B4-BE49-F238E27FC236}">
                <a16:creationId xmlns:a16="http://schemas.microsoft.com/office/drawing/2014/main" id="{F654336F-11FC-0A4A-AD47-F45AB6E7DE71}"/>
              </a:ext>
            </a:extLst>
          </p:cNvPr>
          <p:cNvSpPr/>
          <p:nvPr/>
        </p:nvSpPr>
        <p:spPr>
          <a:xfrm>
            <a:off x="10354733" y="972748"/>
            <a:ext cx="1290918" cy="365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1 to 1</a:t>
            </a:r>
          </a:p>
        </p:txBody>
      </p:sp>
      <p:sp>
        <p:nvSpPr>
          <p:cNvPr id="51" name="Rectangle 50">
            <a:extLst>
              <a:ext uri="{FF2B5EF4-FFF2-40B4-BE49-F238E27FC236}">
                <a16:creationId xmlns:a16="http://schemas.microsoft.com/office/drawing/2014/main" id="{C7CE9C81-E779-B745-A8C8-4072D0363617}"/>
              </a:ext>
            </a:extLst>
          </p:cNvPr>
          <p:cNvSpPr/>
          <p:nvPr/>
        </p:nvSpPr>
        <p:spPr>
          <a:xfrm>
            <a:off x="10354733" y="3281203"/>
            <a:ext cx="1290918" cy="365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1 to N</a:t>
            </a:r>
          </a:p>
        </p:txBody>
      </p:sp>
      <p:sp>
        <p:nvSpPr>
          <p:cNvPr id="52" name="Rectangle 51">
            <a:extLst>
              <a:ext uri="{FF2B5EF4-FFF2-40B4-BE49-F238E27FC236}">
                <a16:creationId xmlns:a16="http://schemas.microsoft.com/office/drawing/2014/main" id="{9D46C031-6067-E345-A3C9-ACCE1F2CC25C}"/>
              </a:ext>
            </a:extLst>
          </p:cNvPr>
          <p:cNvSpPr/>
          <p:nvPr/>
        </p:nvSpPr>
        <p:spPr>
          <a:xfrm>
            <a:off x="10228289" y="4905334"/>
            <a:ext cx="1290918" cy="365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N to 1</a:t>
            </a:r>
          </a:p>
        </p:txBody>
      </p:sp>
      <p:cxnSp>
        <p:nvCxnSpPr>
          <p:cNvPr id="53" name="Straight Connector 52">
            <a:extLst>
              <a:ext uri="{FF2B5EF4-FFF2-40B4-BE49-F238E27FC236}">
                <a16:creationId xmlns:a16="http://schemas.microsoft.com/office/drawing/2014/main" id="{110E20C1-85B2-9F42-BB3D-FAAD312F7639}"/>
              </a:ext>
            </a:extLst>
          </p:cNvPr>
          <p:cNvCxnSpPr>
            <a:cxnSpLocks/>
          </p:cNvCxnSpPr>
          <p:nvPr/>
        </p:nvCxnSpPr>
        <p:spPr>
          <a:xfrm>
            <a:off x="482404" y="1793803"/>
            <a:ext cx="11488711" cy="0"/>
          </a:xfrm>
          <a:prstGeom prst="line">
            <a:avLst/>
          </a:prstGeom>
          <a:ln w="254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337568-F756-C74A-8207-074561474834}"/>
              </a:ext>
            </a:extLst>
          </p:cNvPr>
          <p:cNvCxnSpPr>
            <a:cxnSpLocks/>
          </p:cNvCxnSpPr>
          <p:nvPr/>
        </p:nvCxnSpPr>
        <p:spPr>
          <a:xfrm>
            <a:off x="253032" y="4045968"/>
            <a:ext cx="11488711" cy="0"/>
          </a:xfrm>
          <a:prstGeom prst="line">
            <a:avLst/>
          </a:prstGeom>
          <a:ln w="254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EF0B9CB-1659-CA41-8C7F-5F145BC17213}"/>
              </a:ext>
            </a:extLst>
          </p:cNvPr>
          <p:cNvSpPr/>
          <p:nvPr/>
        </p:nvSpPr>
        <p:spPr>
          <a:xfrm>
            <a:off x="4452284" y="5521247"/>
            <a:ext cx="6421464" cy="1189247"/>
          </a:xfrm>
          <a:prstGeom prst="rect">
            <a:avLst/>
          </a:prstGeom>
          <a:ln>
            <a:solidFill>
              <a:schemeClr val="accent6">
                <a:lumMod val="40000"/>
                <a:lumOff val="60000"/>
              </a:schemeClr>
            </a:solidFill>
          </a:ln>
        </p:spPr>
        <p:txBody>
          <a:bodyPr>
            <a:noAutofit/>
          </a:bodyPr>
          <a:lstStyle/>
          <a:p>
            <a:pPr>
              <a:lnSpc>
                <a:spcPct val="150000"/>
              </a:lnSpc>
            </a:pPr>
            <a:r>
              <a:rPr lang="en-US" sz="2400" b="1" dirty="0"/>
              <a:t>PUBLISH</a:t>
            </a:r>
            <a:r>
              <a:rPr lang="en-US" sz="2400" dirty="0"/>
              <a:t> </a:t>
            </a:r>
            <a:r>
              <a:rPr lang="en-US" sz="2400" dirty="0" err="1"/>
              <a:t>pm_channel</a:t>
            </a:r>
            <a:r>
              <a:rPr lang="en-US" sz="2400" dirty="0"/>
              <a:t> "Welcome to PM Channel”</a:t>
            </a:r>
          </a:p>
          <a:p>
            <a:pPr>
              <a:lnSpc>
                <a:spcPct val="150000"/>
              </a:lnSpc>
            </a:pPr>
            <a:r>
              <a:rPr lang="en-US" sz="2400" b="1" dirty="0"/>
              <a:t>SUBSCRIBE</a:t>
            </a:r>
            <a:r>
              <a:rPr lang="en-US" sz="2400" dirty="0"/>
              <a:t> </a:t>
            </a:r>
            <a:r>
              <a:rPr lang="en-US" sz="2400" dirty="0" err="1"/>
              <a:t>pm_channel</a:t>
            </a:r>
            <a:r>
              <a:rPr lang="en-US" sz="2400" dirty="0"/>
              <a:t> </a:t>
            </a:r>
          </a:p>
        </p:txBody>
      </p:sp>
    </p:spTree>
    <p:extLst>
      <p:ext uri="{BB962C8B-B14F-4D97-AF65-F5344CB8AC3E}">
        <p14:creationId xmlns:p14="http://schemas.microsoft.com/office/powerpoint/2010/main" val="13087781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F49FE-52DF-934B-A14C-73F33245510D}"/>
              </a:ext>
            </a:extLst>
          </p:cNvPr>
          <p:cNvSpPr>
            <a:spLocks noGrp="1"/>
          </p:cNvSpPr>
          <p:nvPr>
            <p:ph type="title"/>
          </p:nvPr>
        </p:nvSpPr>
        <p:spPr/>
        <p:txBody>
          <a:bodyPr>
            <a:normAutofit fontScale="90000"/>
          </a:bodyPr>
          <a:lstStyle/>
          <a:p>
            <a:r>
              <a:rPr lang="en-US" dirty="0"/>
              <a:t>Chat Room </a:t>
            </a:r>
            <a:r>
              <a:rPr lang="en-US" dirty="0" err="1"/>
              <a:t>Usecase</a:t>
            </a:r>
            <a:endParaRPr lang="en-US" dirty="0"/>
          </a:p>
        </p:txBody>
      </p:sp>
      <p:sp>
        <p:nvSpPr>
          <p:cNvPr id="4" name="Rectangle 3">
            <a:extLst>
              <a:ext uri="{FF2B5EF4-FFF2-40B4-BE49-F238E27FC236}">
                <a16:creationId xmlns:a16="http://schemas.microsoft.com/office/drawing/2014/main" id="{D6C1AC05-7C48-6F4E-8242-5E9832C44197}"/>
              </a:ext>
            </a:extLst>
          </p:cNvPr>
          <p:cNvSpPr/>
          <p:nvPr/>
        </p:nvSpPr>
        <p:spPr>
          <a:xfrm>
            <a:off x="2958353" y="1739153"/>
            <a:ext cx="1918447" cy="484094"/>
          </a:xfrm>
          <a:prstGeom prst="rect">
            <a:avLst/>
          </a:prstGeom>
          <a:solidFill>
            <a:srgbClr val="69A6FF"/>
          </a:solidFill>
        </p:spPr>
        <p:txBody>
          <a:bodyPr wrap="square" lIns="0" tIns="0" rIns="0" bIns="0" rtlCol="0" anchor="ctr">
            <a:noAutofit/>
          </a:bodyPr>
          <a:lstStyle/>
          <a:p>
            <a:pPr algn="ctr"/>
            <a:r>
              <a:rPr lang="en-US" kern="0" dirty="0">
                <a:solidFill>
                  <a:srgbClr val="FFFFFF"/>
                </a:solidFill>
                <a:latin typeface="Arial"/>
                <a:cs typeface="Arial"/>
              </a:rPr>
              <a:t>User-1</a:t>
            </a:r>
          </a:p>
        </p:txBody>
      </p:sp>
      <p:sp>
        <p:nvSpPr>
          <p:cNvPr id="5" name="Rectangle 4">
            <a:extLst>
              <a:ext uri="{FF2B5EF4-FFF2-40B4-BE49-F238E27FC236}">
                <a16:creationId xmlns:a16="http://schemas.microsoft.com/office/drawing/2014/main" id="{B0B2E93C-8A2F-7640-A5C3-CAA1440FA27F}"/>
              </a:ext>
            </a:extLst>
          </p:cNvPr>
          <p:cNvSpPr/>
          <p:nvPr/>
        </p:nvSpPr>
        <p:spPr>
          <a:xfrm>
            <a:off x="2958352" y="2398806"/>
            <a:ext cx="1918447" cy="484094"/>
          </a:xfrm>
          <a:prstGeom prst="rect">
            <a:avLst/>
          </a:prstGeom>
          <a:solidFill>
            <a:srgbClr val="69A6FF"/>
          </a:solidFill>
        </p:spPr>
        <p:txBody>
          <a:bodyPr wrap="square" lIns="0" tIns="0" rIns="0" bIns="0" rtlCol="0" anchor="ctr">
            <a:noAutofit/>
          </a:bodyPr>
          <a:lstStyle/>
          <a:p>
            <a:pPr algn="ctr"/>
            <a:r>
              <a:rPr lang="en-US" kern="0" dirty="0">
                <a:solidFill>
                  <a:srgbClr val="FFFFFF"/>
                </a:solidFill>
                <a:latin typeface="Arial"/>
                <a:cs typeface="Arial"/>
              </a:rPr>
              <a:t>User-2</a:t>
            </a:r>
          </a:p>
        </p:txBody>
      </p:sp>
      <p:sp>
        <p:nvSpPr>
          <p:cNvPr id="6" name="Rectangle 5">
            <a:extLst>
              <a:ext uri="{FF2B5EF4-FFF2-40B4-BE49-F238E27FC236}">
                <a16:creationId xmlns:a16="http://schemas.microsoft.com/office/drawing/2014/main" id="{3F461241-C0BD-4E40-9B95-51416D492693}"/>
              </a:ext>
            </a:extLst>
          </p:cNvPr>
          <p:cNvSpPr/>
          <p:nvPr/>
        </p:nvSpPr>
        <p:spPr>
          <a:xfrm>
            <a:off x="2958352" y="3058459"/>
            <a:ext cx="1918447" cy="484094"/>
          </a:xfrm>
          <a:prstGeom prst="rect">
            <a:avLst/>
          </a:prstGeom>
          <a:solidFill>
            <a:srgbClr val="69A6FF"/>
          </a:solidFill>
        </p:spPr>
        <p:txBody>
          <a:bodyPr wrap="square" lIns="0" tIns="0" rIns="0" bIns="0" rtlCol="0" anchor="ctr">
            <a:noAutofit/>
          </a:bodyPr>
          <a:lstStyle/>
          <a:p>
            <a:pPr algn="ctr"/>
            <a:r>
              <a:rPr lang="en-US" kern="0" dirty="0">
                <a:solidFill>
                  <a:srgbClr val="FFFFFF"/>
                </a:solidFill>
                <a:latin typeface="Arial"/>
                <a:cs typeface="Arial"/>
              </a:rPr>
              <a:t>User-3</a:t>
            </a:r>
          </a:p>
        </p:txBody>
      </p:sp>
      <p:cxnSp>
        <p:nvCxnSpPr>
          <p:cNvPr id="7" name="Straight Arrow Connector 6">
            <a:extLst>
              <a:ext uri="{FF2B5EF4-FFF2-40B4-BE49-F238E27FC236}">
                <a16:creationId xmlns:a16="http://schemas.microsoft.com/office/drawing/2014/main" id="{558FD567-466A-8243-ADA2-7B409B21C5D4}"/>
              </a:ext>
            </a:extLst>
          </p:cNvPr>
          <p:cNvCxnSpPr>
            <a:cxnSpLocks/>
            <a:endCxn id="8" idx="1"/>
          </p:cNvCxnSpPr>
          <p:nvPr/>
        </p:nvCxnSpPr>
        <p:spPr>
          <a:xfrm>
            <a:off x="4876799" y="1981200"/>
            <a:ext cx="1721225" cy="65965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2B6A4A39-B913-154B-884B-FEA0C75429E3}"/>
              </a:ext>
            </a:extLst>
          </p:cNvPr>
          <p:cNvSpPr/>
          <p:nvPr/>
        </p:nvSpPr>
        <p:spPr>
          <a:xfrm>
            <a:off x="6598024" y="2398806"/>
            <a:ext cx="1918447" cy="484094"/>
          </a:xfrm>
          <a:prstGeom prst="rect">
            <a:avLst/>
          </a:prstGeom>
          <a:solidFill>
            <a:srgbClr val="69A6FF"/>
          </a:solidFill>
        </p:spPr>
        <p:txBody>
          <a:bodyPr wrap="square" lIns="0" tIns="0" rIns="0" bIns="0" rtlCol="0" anchor="ctr">
            <a:noAutofit/>
          </a:bodyPr>
          <a:lstStyle/>
          <a:p>
            <a:pPr algn="ctr"/>
            <a:r>
              <a:rPr lang="en-US" kern="0">
                <a:solidFill>
                  <a:srgbClr val="FFFFFF"/>
                </a:solidFill>
                <a:latin typeface="Arial"/>
                <a:cs typeface="Arial"/>
              </a:rPr>
              <a:t>Room</a:t>
            </a:r>
            <a:endParaRPr lang="en-US" kern="0" dirty="0">
              <a:solidFill>
                <a:srgbClr val="FFFFFF"/>
              </a:solidFill>
              <a:latin typeface="Arial"/>
              <a:cs typeface="Arial"/>
            </a:endParaRPr>
          </a:p>
        </p:txBody>
      </p:sp>
      <p:cxnSp>
        <p:nvCxnSpPr>
          <p:cNvPr id="9" name="Straight Arrow Connector 8">
            <a:extLst>
              <a:ext uri="{FF2B5EF4-FFF2-40B4-BE49-F238E27FC236}">
                <a16:creationId xmlns:a16="http://schemas.microsoft.com/office/drawing/2014/main" id="{EB571477-A8E6-E443-B17B-F37D7FE7D332}"/>
              </a:ext>
            </a:extLst>
          </p:cNvPr>
          <p:cNvCxnSpPr>
            <a:cxnSpLocks/>
            <a:stCxn id="5" idx="3"/>
            <a:endCxn id="8" idx="1"/>
          </p:cNvCxnSpPr>
          <p:nvPr/>
        </p:nvCxnSpPr>
        <p:spPr>
          <a:xfrm>
            <a:off x="4876799" y="2640853"/>
            <a:ext cx="1721225"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885940A-B4F7-9242-B70A-201E706CF5DE}"/>
              </a:ext>
            </a:extLst>
          </p:cNvPr>
          <p:cNvCxnSpPr>
            <a:cxnSpLocks/>
            <a:stCxn id="6" idx="3"/>
            <a:endCxn id="8" idx="1"/>
          </p:cNvCxnSpPr>
          <p:nvPr/>
        </p:nvCxnSpPr>
        <p:spPr>
          <a:xfrm flipV="1">
            <a:off x="4876799" y="2640853"/>
            <a:ext cx="1721225" cy="65965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A8A46A4A-0957-C644-B5A8-86AC26C6A5E0}"/>
              </a:ext>
            </a:extLst>
          </p:cNvPr>
          <p:cNvSpPr/>
          <p:nvPr/>
        </p:nvSpPr>
        <p:spPr>
          <a:xfrm>
            <a:off x="2958352" y="5346701"/>
            <a:ext cx="1918447" cy="484094"/>
          </a:xfrm>
          <a:prstGeom prst="rect">
            <a:avLst/>
          </a:prstGeom>
          <a:solidFill>
            <a:srgbClr val="69A6FF"/>
          </a:solidFill>
        </p:spPr>
        <p:txBody>
          <a:bodyPr wrap="square" lIns="0" tIns="0" rIns="0" bIns="0" rtlCol="0" anchor="ctr">
            <a:noAutofit/>
          </a:bodyPr>
          <a:lstStyle/>
          <a:p>
            <a:pPr algn="ctr"/>
            <a:r>
              <a:rPr lang="en-US" kern="0" dirty="0">
                <a:solidFill>
                  <a:srgbClr val="FFFFFF"/>
                </a:solidFill>
                <a:latin typeface="Arial"/>
                <a:cs typeface="Arial"/>
              </a:rPr>
              <a:t>Room</a:t>
            </a:r>
          </a:p>
        </p:txBody>
      </p:sp>
      <p:sp>
        <p:nvSpPr>
          <p:cNvPr id="12" name="TextBox 11">
            <a:extLst>
              <a:ext uri="{FF2B5EF4-FFF2-40B4-BE49-F238E27FC236}">
                <a16:creationId xmlns:a16="http://schemas.microsoft.com/office/drawing/2014/main" id="{746DA936-EF6E-CD48-B96C-0FCFA385DA69}"/>
              </a:ext>
            </a:extLst>
          </p:cNvPr>
          <p:cNvSpPr txBox="1"/>
          <p:nvPr/>
        </p:nvSpPr>
        <p:spPr>
          <a:xfrm>
            <a:off x="5199528" y="5246020"/>
            <a:ext cx="1075765" cy="584775"/>
          </a:xfrm>
          <a:prstGeom prst="rect">
            <a:avLst/>
          </a:prstGeom>
          <a:noFill/>
        </p:spPr>
        <p:txBody>
          <a:bodyPr wrap="square" rtlCol="0">
            <a:spAutoFit/>
          </a:bodyPr>
          <a:lstStyle/>
          <a:p>
            <a:pPr algn="ctr"/>
            <a:r>
              <a:rPr lang="en-US" sz="3200" dirty="0"/>
              <a:t>=</a:t>
            </a:r>
          </a:p>
        </p:txBody>
      </p:sp>
      <p:sp>
        <p:nvSpPr>
          <p:cNvPr id="13" name="Rectangle 12">
            <a:extLst>
              <a:ext uri="{FF2B5EF4-FFF2-40B4-BE49-F238E27FC236}">
                <a16:creationId xmlns:a16="http://schemas.microsoft.com/office/drawing/2014/main" id="{F51351FE-5283-584C-A465-0310E33AEF3B}"/>
              </a:ext>
            </a:extLst>
          </p:cNvPr>
          <p:cNvSpPr/>
          <p:nvPr/>
        </p:nvSpPr>
        <p:spPr>
          <a:xfrm>
            <a:off x="6911788" y="5328772"/>
            <a:ext cx="1290918" cy="502023"/>
          </a:xfrm>
          <a:prstGeom prst="rect">
            <a:avLst/>
          </a:prstGeom>
          <a:solidFill>
            <a:schemeClr val="tx2">
              <a:lumMod val="75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dirty="0">
                <a:solidFill>
                  <a:schemeClr val="bg2"/>
                </a:solidFill>
                <a:latin typeface="Arial"/>
                <a:cs typeface="Arial"/>
              </a:rPr>
              <a:t>Channel</a:t>
            </a:r>
          </a:p>
        </p:txBody>
      </p:sp>
      <p:sp>
        <p:nvSpPr>
          <p:cNvPr id="14" name="Slide Number Placeholder 13">
            <a:extLst>
              <a:ext uri="{FF2B5EF4-FFF2-40B4-BE49-F238E27FC236}">
                <a16:creationId xmlns:a16="http://schemas.microsoft.com/office/drawing/2014/main" id="{BBECC2DF-692D-7C4C-99FC-98BAC6E2860D}"/>
              </a:ext>
            </a:extLst>
          </p:cNvPr>
          <p:cNvSpPr>
            <a:spLocks noGrp="1"/>
          </p:cNvSpPr>
          <p:nvPr>
            <p:ph type="sldNum" sz="quarter" idx="12"/>
          </p:nvPr>
        </p:nvSpPr>
        <p:spPr/>
        <p:txBody>
          <a:bodyPr/>
          <a:lstStyle/>
          <a:p>
            <a:fld id="{30E048A5-8DD6-994D-BB65-E81D2E1286B5}" type="slidenum">
              <a:rPr lang="en-US" smtClean="0"/>
              <a:t>83</a:t>
            </a:fld>
            <a:endParaRPr lang="en-US" dirty="0"/>
          </a:p>
        </p:txBody>
      </p:sp>
    </p:spTree>
    <p:extLst>
      <p:ext uri="{BB962C8B-B14F-4D97-AF65-F5344CB8AC3E}">
        <p14:creationId xmlns:p14="http://schemas.microsoft.com/office/powerpoint/2010/main" val="18099718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8A26-C1F6-064E-927D-3682D0C95ACD}"/>
              </a:ext>
            </a:extLst>
          </p:cNvPr>
          <p:cNvSpPr>
            <a:spLocks noGrp="1"/>
          </p:cNvSpPr>
          <p:nvPr>
            <p:ph type="title"/>
          </p:nvPr>
        </p:nvSpPr>
        <p:spPr/>
        <p:txBody>
          <a:bodyPr>
            <a:normAutofit fontScale="90000"/>
          </a:bodyPr>
          <a:lstStyle/>
          <a:p>
            <a:r>
              <a:rPr lang="en-US" dirty="0"/>
              <a:t>Event Driven Architectures</a:t>
            </a:r>
          </a:p>
        </p:txBody>
      </p:sp>
      <p:sp>
        <p:nvSpPr>
          <p:cNvPr id="8" name="TextBox 7">
            <a:extLst>
              <a:ext uri="{FF2B5EF4-FFF2-40B4-BE49-F238E27FC236}">
                <a16:creationId xmlns:a16="http://schemas.microsoft.com/office/drawing/2014/main" id="{61BB10BF-506C-B548-A680-E30B9343FB28}"/>
              </a:ext>
            </a:extLst>
          </p:cNvPr>
          <p:cNvSpPr txBox="1"/>
          <p:nvPr/>
        </p:nvSpPr>
        <p:spPr>
          <a:xfrm>
            <a:off x="223350" y="2807208"/>
            <a:ext cx="2185416" cy="1815882"/>
          </a:xfrm>
          <a:prstGeom prst="rect">
            <a:avLst/>
          </a:prstGeom>
          <a:noFill/>
        </p:spPr>
        <p:txBody>
          <a:bodyPr wrap="square" rtlCol="0">
            <a:spAutoFit/>
          </a:bodyPr>
          <a:lstStyle/>
          <a:p>
            <a:pPr algn="ctr"/>
            <a:r>
              <a:rPr lang="en-US" sz="2800" dirty="0">
                <a:solidFill>
                  <a:schemeClr val="accent4">
                    <a:lumMod val="75000"/>
                  </a:schemeClr>
                </a:solidFill>
              </a:rPr>
              <a:t>Order Shop </a:t>
            </a:r>
          </a:p>
          <a:p>
            <a:pPr algn="ctr"/>
            <a:r>
              <a:rPr lang="en-US" sz="2800" dirty="0">
                <a:solidFill>
                  <a:schemeClr val="accent4">
                    <a:lumMod val="75000"/>
                  </a:schemeClr>
                </a:solidFill>
              </a:rPr>
              <a:t>Architecture with </a:t>
            </a:r>
          </a:p>
          <a:p>
            <a:pPr algn="ctr"/>
            <a:r>
              <a:rPr lang="en-US" sz="2800" dirty="0">
                <a:solidFill>
                  <a:schemeClr val="accent4">
                    <a:lumMod val="75000"/>
                  </a:schemeClr>
                </a:solidFill>
              </a:rPr>
              <a:t>Event Store</a:t>
            </a:r>
          </a:p>
        </p:txBody>
      </p:sp>
      <p:sp>
        <p:nvSpPr>
          <p:cNvPr id="9" name="Slide Number Placeholder 8">
            <a:extLst>
              <a:ext uri="{FF2B5EF4-FFF2-40B4-BE49-F238E27FC236}">
                <a16:creationId xmlns:a16="http://schemas.microsoft.com/office/drawing/2014/main" id="{E9AEBA35-D9F6-A341-B410-18AADE8C050C}"/>
              </a:ext>
            </a:extLst>
          </p:cNvPr>
          <p:cNvSpPr>
            <a:spLocks noGrp="1"/>
          </p:cNvSpPr>
          <p:nvPr>
            <p:ph type="sldNum" sz="quarter" idx="12"/>
          </p:nvPr>
        </p:nvSpPr>
        <p:spPr/>
        <p:txBody>
          <a:bodyPr/>
          <a:lstStyle/>
          <a:p>
            <a:fld id="{30E048A5-8DD6-994D-BB65-E81D2E1286B5}" type="slidenum">
              <a:rPr lang="en-US" smtClean="0"/>
              <a:t>84</a:t>
            </a:fld>
            <a:endParaRPr lang="en-US" dirty="0"/>
          </a:p>
        </p:txBody>
      </p:sp>
      <p:pic>
        <p:nvPicPr>
          <p:cNvPr id="3" name="Picture 2">
            <a:extLst>
              <a:ext uri="{FF2B5EF4-FFF2-40B4-BE49-F238E27FC236}">
                <a16:creationId xmlns:a16="http://schemas.microsoft.com/office/drawing/2014/main" id="{65CB8C41-ADF8-8345-BDFA-D80CAB04E69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08766" y="1114338"/>
            <a:ext cx="9372600" cy="5232400"/>
          </a:xfrm>
          <a:prstGeom prst="rect">
            <a:avLst/>
          </a:prstGeom>
        </p:spPr>
      </p:pic>
    </p:spTree>
    <p:extLst>
      <p:ext uri="{BB962C8B-B14F-4D97-AF65-F5344CB8AC3E}">
        <p14:creationId xmlns:p14="http://schemas.microsoft.com/office/powerpoint/2010/main" val="18720025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8A26-C1F6-064E-927D-3682D0C95ACD}"/>
              </a:ext>
            </a:extLst>
          </p:cNvPr>
          <p:cNvSpPr>
            <a:spLocks noGrp="1"/>
          </p:cNvSpPr>
          <p:nvPr>
            <p:ph type="title"/>
          </p:nvPr>
        </p:nvSpPr>
        <p:spPr/>
        <p:txBody>
          <a:bodyPr>
            <a:normAutofit fontScale="90000"/>
          </a:bodyPr>
          <a:lstStyle/>
          <a:p>
            <a:r>
              <a:rPr lang="en-US" dirty="0"/>
              <a:t>Event Driven Architectures</a:t>
            </a:r>
          </a:p>
        </p:txBody>
      </p:sp>
      <p:pic>
        <p:nvPicPr>
          <p:cNvPr id="7" name="Picture 6">
            <a:extLst>
              <a:ext uri="{FF2B5EF4-FFF2-40B4-BE49-F238E27FC236}">
                <a16:creationId xmlns:a16="http://schemas.microsoft.com/office/drawing/2014/main" id="{37C1FD07-F737-2A4C-B8EF-5C96CF882D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2257" y="913861"/>
            <a:ext cx="5321508" cy="5633354"/>
          </a:xfrm>
          <a:prstGeom prst="rect">
            <a:avLst/>
          </a:prstGeom>
        </p:spPr>
      </p:pic>
      <p:sp>
        <p:nvSpPr>
          <p:cNvPr id="8" name="TextBox 7">
            <a:extLst>
              <a:ext uri="{FF2B5EF4-FFF2-40B4-BE49-F238E27FC236}">
                <a16:creationId xmlns:a16="http://schemas.microsoft.com/office/drawing/2014/main" id="{61BB10BF-506C-B548-A680-E30B9343FB28}"/>
              </a:ext>
            </a:extLst>
          </p:cNvPr>
          <p:cNvSpPr txBox="1"/>
          <p:nvPr/>
        </p:nvSpPr>
        <p:spPr>
          <a:xfrm>
            <a:off x="539496" y="2807208"/>
            <a:ext cx="2185416" cy="923330"/>
          </a:xfrm>
          <a:prstGeom prst="rect">
            <a:avLst/>
          </a:prstGeom>
          <a:noFill/>
        </p:spPr>
        <p:txBody>
          <a:bodyPr wrap="square" rtlCol="0">
            <a:spAutoFit/>
          </a:bodyPr>
          <a:lstStyle/>
          <a:p>
            <a:pPr algn="ctr"/>
            <a:r>
              <a:rPr lang="en-US" dirty="0"/>
              <a:t>Sample </a:t>
            </a:r>
          </a:p>
          <a:p>
            <a:pPr algn="ctr"/>
            <a:r>
              <a:rPr lang="en-US" dirty="0"/>
              <a:t>Taxi Handling</a:t>
            </a:r>
          </a:p>
          <a:p>
            <a:pPr algn="ctr"/>
            <a:r>
              <a:rPr lang="en-US" dirty="0"/>
              <a:t>Application</a:t>
            </a:r>
          </a:p>
        </p:txBody>
      </p:sp>
      <p:sp>
        <p:nvSpPr>
          <p:cNvPr id="9" name="Slide Number Placeholder 8">
            <a:extLst>
              <a:ext uri="{FF2B5EF4-FFF2-40B4-BE49-F238E27FC236}">
                <a16:creationId xmlns:a16="http://schemas.microsoft.com/office/drawing/2014/main" id="{E9AEBA35-D9F6-A341-B410-18AADE8C050C}"/>
              </a:ext>
            </a:extLst>
          </p:cNvPr>
          <p:cNvSpPr>
            <a:spLocks noGrp="1"/>
          </p:cNvSpPr>
          <p:nvPr>
            <p:ph type="sldNum" sz="quarter" idx="12"/>
          </p:nvPr>
        </p:nvSpPr>
        <p:spPr/>
        <p:txBody>
          <a:bodyPr/>
          <a:lstStyle/>
          <a:p>
            <a:fld id="{30E048A5-8DD6-994D-BB65-E81D2E1286B5}" type="slidenum">
              <a:rPr lang="en-US" smtClean="0"/>
              <a:t>85</a:t>
            </a:fld>
            <a:endParaRPr lang="en-US" dirty="0"/>
          </a:p>
        </p:txBody>
      </p:sp>
    </p:spTree>
    <p:extLst>
      <p:ext uri="{BB962C8B-B14F-4D97-AF65-F5344CB8AC3E}">
        <p14:creationId xmlns:p14="http://schemas.microsoft.com/office/powerpoint/2010/main" val="4543346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2B87D-8025-7548-8E72-DC94EE899C73}"/>
              </a:ext>
            </a:extLst>
          </p:cNvPr>
          <p:cNvSpPr>
            <a:spLocks noGrp="1"/>
          </p:cNvSpPr>
          <p:nvPr>
            <p:ph type="title"/>
          </p:nvPr>
        </p:nvSpPr>
        <p:spPr/>
        <p:txBody>
          <a:bodyPr>
            <a:normAutofit fontScale="90000"/>
          </a:bodyPr>
          <a:lstStyle/>
          <a:p>
            <a:r>
              <a:rPr lang="en-US" dirty="0"/>
              <a:t>Event Driven Architectures</a:t>
            </a:r>
          </a:p>
        </p:txBody>
      </p:sp>
      <p:sp>
        <p:nvSpPr>
          <p:cNvPr id="3" name="Content Placeholder 2">
            <a:extLst>
              <a:ext uri="{FF2B5EF4-FFF2-40B4-BE49-F238E27FC236}">
                <a16:creationId xmlns:a16="http://schemas.microsoft.com/office/drawing/2014/main" id="{C57E7704-0990-B84C-863E-F36DE089E1F7}"/>
              </a:ext>
            </a:extLst>
          </p:cNvPr>
          <p:cNvSpPr>
            <a:spLocks noGrp="1"/>
          </p:cNvSpPr>
          <p:nvPr>
            <p:ph idx="1"/>
          </p:nvPr>
        </p:nvSpPr>
        <p:spPr>
          <a:xfrm>
            <a:off x="5245987" y="2582149"/>
            <a:ext cx="1700025" cy="689455"/>
          </a:xfrm>
        </p:spPr>
        <p:txBody>
          <a:bodyPr>
            <a:normAutofit/>
          </a:bodyPr>
          <a:lstStyle/>
          <a:p>
            <a:pPr marL="0" indent="0">
              <a:buNone/>
            </a:pPr>
            <a:r>
              <a:rPr lang="en-US" sz="4000" dirty="0"/>
              <a:t>Demo</a:t>
            </a:r>
          </a:p>
        </p:txBody>
      </p:sp>
      <p:sp>
        <p:nvSpPr>
          <p:cNvPr id="4" name="Slide Number Placeholder 3">
            <a:extLst>
              <a:ext uri="{FF2B5EF4-FFF2-40B4-BE49-F238E27FC236}">
                <a16:creationId xmlns:a16="http://schemas.microsoft.com/office/drawing/2014/main" id="{AEDD656B-594B-0F49-B292-BC2E6AE1F30E}"/>
              </a:ext>
            </a:extLst>
          </p:cNvPr>
          <p:cNvSpPr>
            <a:spLocks noGrp="1"/>
          </p:cNvSpPr>
          <p:nvPr>
            <p:ph type="sldNum" sz="quarter" idx="12"/>
          </p:nvPr>
        </p:nvSpPr>
        <p:spPr/>
        <p:txBody>
          <a:bodyPr/>
          <a:lstStyle/>
          <a:p>
            <a:fld id="{30E048A5-8DD6-994D-BB65-E81D2E1286B5}" type="slidenum">
              <a:rPr lang="en-US" smtClean="0"/>
              <a:t>86</a:t>
            </a:fld>
            <a:endParaRPr lang="en-US" dirty="0"/>
          </a:p>
        </p:txBody>
      </p:sp>
    </p:spTree>
    <p:extLst>
      <p:ext uri="{BB962C8B-B14F-4D97-AF65-F5344CB8AC3E}">
        <p14:creationId xmlns:p14="http://schemas.microsoft.com/office/powerpoint/2010/main" val="10961516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03A73D6-AEF6-6B42-A61A-1DAD39490E6B}"/>
              </a:ext>
            </a:extLst>
          </p:cNvPr>
          <p:cNvGrpSpPr/>
          <p:nvPr/>
        </p:nvGrpSpPr>
        <p:grpSpPr>
          <a:xfrm>
            <a:off x="1586576" y="2333765"/>
            <a:ext cx="9018847" cy="2190469"/>
            <a:chOff x="4975044" y="1796142"/>
            <a:chExt cx="6950356" cy="4800601"/>
          </a:xfrm>
        </p:grpSpPr>
        <p:sp>
          <p:nvSpPr>
            <p:cNvPr id="6" name="Rectangle 5">
              <a:extLst>
                <a:ext uri="{FF2B5EF4-FFF2-40B4-BE49-F238E27FC236}">
                  <a16:creationId xmlns:a16="http://schemas.microsoft.com/office/drawing/2014/main" id="{86BD9F44-5767-D046-905F-504FB1E47AA8}"/>
                </a:ext>
              </a:extLst>
            </p:cNvPr>
            <p:cNvSpPr/>
            <p:nvPr/>
          </p:nvSpPr>
          <p:spPr bwMode="auto">
            <a:xfrm>
              <a:off x="4975044" y="1796142"/>
              <a:ext cx="6950356" cy="4800601"/>
            </a:xfrm>
            <a:prstGeom prst="rect">
              <a:avLst/>
            </a:prstGeom>
            <a:gradFill flip="none" rotWithShape="1">
              <a:gsLst>
                <a:gs pos="0">
                  <a:srgbClr val="17687B"/>
                </a:gs>
                <a:gs pos="50000">
                  <a:srgbClr val="67BEE8"/>
                </a:gs>
                <a:gs pos="100000">
                  <a:srgbClr val="007698"/>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914598">
                <a:defRPr/>
              </a:pPr>
              <a:endParaRPr lang="en-US" sz="1867" dirty="0">
                <a:solidFill>
                  <a:srgbClr val="000000"/>
                </a:solidFill>
                <a:latin typeface="IBM Plex Sans" charset="0"/>
                <a:ea typeface="IBM Plex Sans" charset="0"/>
                <a:cs typeface="IBM Plex Sans" charset="0"/>
                <a:sym typeface="Arial"/>
              </a:endParaRPr>
            </a:p>
          </p:txBody>
        </p:sp>
        <p:sp>
          <p:nvSpPr>
            <p:cNvPr id="7" name="Rectangle 6">
              <a:extLst>
                <a:ext uri="{FF2B5EF4-FFF2-40B4-BE49-F238E27FC236}">
                  <a16:creationId xmlns:a16="http://schemas.microsoft.com/office/drawing/2014/main" id="{DCDE5193-DB25-0348-8185-E1A9A1689530}"/>
                </a:ext>
              </a:extLst>
            </p:cNvPr>
            <p:cNvSpPr/>
            <p:nvPr/>
          </p:nvSpPr>
          <p:spPr>
            <a:xfrm>
              <a:off x="5113003" y="3488195"/>
              <a:ext cx="6812397" cy="1416490"/>
            </a:xfrm>
            <a:prstGeom prst="rect">
              <a:avLst/>
            </a:prstGeom>
          </p:spPr>
          <p:txBody>
            <a:bodyPr wrap="square">
              <a:spAutoFit/>
            </a:bodyPr>
            <a:lstStyle/>
            <a:p>
              <a:pPr algn="ctr"/>
              <a:r>
                <a:rPr lang="en-US" sz="3600" dirty="0">
                  <a:solidFill>
                    <a:schemeClr val="bg1"/>
                  </a:solidFill>
                  <a:latin typeface="Calibri" panose="020F0502020204030204" pitchFamily="34" charset="0"/>
                  <a:ea typeface="IBM Plex Sans" charset="0"/>
                  <a:cs typeface="Calibri" panose="020F0502020204030204" pitchFamily="34" charset="0"/>
                </a:rPr>
                <a:t>Geo Search</a:t>
              </a:r>
            </a:p>
          </p:txBody>
        </p:sp>
      </p:grpSp>
      <p:pic>
        <p:nvPicPr>
          <p:cNvPr id="10" name="Picture 9">
            <a:extLst>
              <a:ext uri="{FF2B5EF4-FFF2-40B4-BE49-F238E27FC236}">
                <a16:creationId xmlns:a16="http://schemas.microsoft.com/office/drawing/2014/main" id="{08D98B26-37CB-A145-BD69-9F021B3B50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7250" y="5099971"/>
            <a:ext cx="1824151" cy="742734"/>
          </a:xfrm>
          <a:prstGeom prst="rect">
            <a:avLst/>
          </a:prstGeom>
        </p:spPr>
      </p:pic>
      <p:sp>
        <p:nvSpPr>
          <p:cNvPr id="3" name="Slide Number Placeholder 2">
            <a:extLst>
              <a:ext uri="{FF2B5EF4-FFF2-40B4-BE49-F238E27FC236}">
                <a16:creationId xmlns:a16="http://schemas.microsoft.com/office/drawing/2014/main" id="{D88ECFC3-695D-304C-A706-79E17E86F2CF}"/>
              </a:ext>
            </a:extLst>
          </p:cNvPr>
          <p:cNvSpPr>
            <a:spLocks noGrp="1"/>
          </p:cNvSpPr>
          <p:nvPr>
            <p:ph type="sldNum" sz="quarter" idx="12"/>
          </p:nvPr>
        </p:nvSpPr>
        <p:spPr/>
        <p:txBody>
          <a:bodyPr/>
          <a:lstStyle/>
          <a:p>
            <a:fld id="{30E048A5-8DD6-994D-BB65-E81D2E1286B5}" type="slidenum">
              <a:rPr lang="en-US" smtClean="0"/>
              <a:t>87</a:t>
            </a:fld>
            <a:endParaRPr lang="en-US"/>
          </a:p>
        </p:txBody>
      </p:sp>
    </p:spTree>
    <p:extLst>
      <p:ext uri="{BB962C8B-B14F-4D97-AF65-F5344CB8AC3E}">
        <p14:creationId xmlns:p14="http://schemas.microsoft.com/office/powerpoint/2010/main" val="26817846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4990-A77C-E34A-B432-BBF9C888D657}"/>
              </a:ext>
            </a:extLst>
          </p:cNvPr>
          <p:cNvSpPr>
            <a:spLocks noGrp="1"/>
          </p:cNvSpPr>
          <p:nvPr>
            <p:ph type="title"/>
          </p:nvPr>
        </p:nvSpPr>
        <p:spPr>
          <a:xfrm>
            <a:off x="172530" y="136525"/>
            <a:ext cx="10515600" cy="520815"/>
          </a:xfrm>
        </p:spPr>
        <p:txBody>
          <a:bodyPr>
            <a:normAutofit fontScale="90000"/>
          </a:bodyPr>
          <a:lstStyle/>
          <a:p>
            <a:r>
              <a:rPr lang="en-US" dirty="0"/>
              <a:t>Geo Spatial Data</a:t>
            </a:r>
          </a:p>
        </p:txBody>
      </p:sp>
      <p:sp>
        <p:nvSpPr>
          <p:cNvPr id="10" name="TextBox 9">
            <a:extLst>
              <a:ext uri="{FF2B5EF4-FFF2-40B4-BE49-F238E27FC236}">
                <a16:creationId xmlns:a16="http://schemas.microsoft.com/office/drawing/2014/main" id="{3C611D0C-0689-344F-8AFD-4CE078B2B298}"/>
              </a:ext>
            </a:extLst>
          </p:cNvPr>
          <p:cNvSpPr txBox="1"/>
          <p:nvPr/>
        </p:nvSpPr>
        <p:spPr>
          <a:xfrm>
            <a:off x="1303867" y="4180344"/>
            <a:ext cx="10346267" cy="2246769"/>
          </a:xfrm>
          <a:prstGeom prst="rect">
            <a:avLst/>
          </a:prstGeom>
          <a:noFill/>
        </p:spPr>
        <p:txBody>
          <a:bodyPr wrap="square" rtlCol="0">
            <a:spAutoFit/>
          </a:bodyPr>
          <a:lstStyle/>
          <a:p>
            <a:pPr marL="457200" indent="-457200">
              <a:buFont typeface="Wingdings" pitchFamily="2" charset="2"/>
              <a:buChar char="Ø"/>
            </a:pPr>
            <a:r>
              <a:rPr lang="en-IN" sz="2800" dirty="0"/>
              <a:t>Fetching the location (“Where are they?”) </a:t>
            </a:r>
          </a:p>
          <a:p>
            <a:pPr marL="457200" indent="-457200">
              <a:buFont typeface="Wingdings" pitchFamily="2" charset="2"/>
              <a:buChar char="Ø"/>
            </a:pPr>
            <a:endParaRPr lang="en-IN" sz="2800" dirty="0"/>
          </a:p>
          <a:p>
            <a:pPr marL="457200" indent="-457200">
              <a:buFont typeface="Wingdings" pitchFamily="2" charset="2"/>
              <a:buChar char="Ø"/>
            </a:pPr>
            <a:r>
              <a:rPr lang="en-IN" sz="2800" dirty="0"/>
              <a:t>Location updates (“I am here”) </a:t>
            </a:r>
          </a:p>
          <a:p>
            <a:pPr marL="457200" indent="-457200">
              <a:buFont typeface="Wingdings" pitchFamily="2" charset="2"/>
              <a:buChar char="Ø"/>
            </a:pPr>
            <a:endParaRPr lang="en-IN" sz="2800" dirty="0"/>
          </a:p>
          <a:p>
            <a:pPr marL="457200" indent="-457200">
              <a:buFont typeface="Wingdings" pitchFamily="2" charset="2"/>
              <a:buChar char="Ø"/>
            </a:pPr>
            <a:r>
              <a:rPr lang="en-IN" sz="2800" dirty="0"/>
              <a:t> Searching data by location (“Who is near this location?”) </a:t>
            </a:r>
          </a:p>
        </p:txBody>
      </p:sp>
      <p:pic>
        <p:nvPicPr>
          <p:cNvPr id="3" name="Picture 2">
            <a:extLst>
              <a:ext uri="{FF2B5EF4-FFF2-40B4-BE49-F238E27FC236}">
                <a16:creationId xmlns:a16="http://schemas.microsoft.com/office/drawing/2014/main" id="{4002F4B5-D610-2941-8CDB-521C50A08D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44600" y="919356"/>
            <a:ext cx="3502800" cy="2998972"/>
          </a:xfrm>
          <a:prstGeom prst="rect">
            <a:avLst/>
          </a:prstGeom>
        </p:spPr>
      </p:pic>
    </p:spTree>
    <p:extLst>
      <p:ext uri="{BB962C8B-B14F-4D97-AF65-F5344CB8AC3E}">
        <p14:creationId xmlns:p14="http://schemas.microsoft.com/office/powerpoint/2010/main" val="39471057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4990-A77C-E34A-B432-BBF9C888D657}"/>
              </a:ext>
            </a:extLst>
          </p:cNvPr>
          <p:cNvSpPr>
            <a:spLocks noGrp="1"/>
          </p:cNvSpPr>
          <p:nvPr>
            <p:ph type="title"/>
          </p:nvPr>
        </p:nvSpPr>
        <p:spPr>
          <a:xfrm>
            <a:off x="172530" y="136525"/>
            <a:ext cx="10515600" cy="520815"/>
          </a:xfrm>
        </p:spPr>
        <p:txBody>
          <a:bodyPr>
            <a:normAutofit fontScale="90000"/>
          </a:bodyPr>
          <a:lstStyle/>
          <a:p>
            <a:r>
              <a:rPr lang="en-US" dirty="0"/>
              <a:t>Geo Search</a:t>
            </a:r>
          </a:p>
        </p:txBody>
      </p:sp>
      <p:sp>
        <p:nvSpPr>
          <p:cNvPr id="10" name="TextBox 9">
            <a:extLst>
              <a:ext uri="{FF2B5EF4-FFF2-40B4-BE49-F238E27FC236}">
                <a16:creationId xmlns:a16="http://schemas.microsoft.com/office/drawing/2014/main" id="{3C611D0C-0689-344F-8AFD-4CE078B2B298}"/>
              </a:ext>
            </a:extLst>
          </p:cNvPr>
          <p:cNvSpPr txBox="1"/>
          <p:nvPr/>
        </p:nvSpPr>
        <p:spPr>
          <a:xfrm>
            <a:off x="6015485" y="1325592"/>
            <a:ext cx="6003985" cy="2677656"/>
          </a:xfrm>
          <a:prstGeom prst="rect">
            <a:avLst/>
          </a:prstGeom>
          <a:noFill/>
        </p:spPr>
        <p:txBody>
          <a:bodyPr wrap="square" rtlCol="0">
            <a:spAutoFit/>
          </a:bodyPr>
          <a:lstStyle/>
          <a:p>
            <a:pPr marL="457200" indent="-457200">
              <a:buFont typeface="Wingdings" pitchFamily="2" charset="2"/>
              <a:buChar char="Ø"/>
            </a:pPr>
            <a:r>
              <a:rPr lang="en-US" sz="2800" dirty="0"/>
              <a:t>Landmark: Location to search from</a:t>
            </a:r>
          </a:p>
          <a:p>
            <a:pPr marL="457200" indent="-457200">
              <a:buFont typeface="Wingdings" pitchFamily="2" charset="2"/>
              <a:buChar char="Ø"/>
            </a:pPr>
            <a:endParaRPr lang="en-US" sz="2800" dirty="0"/>
          </a:p>
          <a:p>
            <a:pPr marL="457200" indent="-457200">
              <a:buFont typeface="Wingdings" pitchFamily="2" charset="2"/>
              <a:buChar char="Ø"/>
            </a:pPr>
            <a:r>
              <a:rPr lang="en-US" sz="2800" dirty="0"/>
              <a:t>Hotel Locations</a:t>
            </a:r>
          </a:p>
          <a:p>
            <a:pPr marL="457200" indent="-457200">
              <a:buFont typeface="Wingdings" pitchFamily="2" charset="2"/>
              <a:buChar char="Ø"/>
            </a:pPr>
            <a:endParaRPr lang="en-US" sz="2800" dirty="0"/>
          </a:p>
          <a:p>
            <a:pPr marL="457200" indent="-457200">
              <a:buFont typeface="Wingdings" pitchFamily="2" charset="2"/>
              <a:buChar char="Ø"/>
            </a:pPr>
            <a:r>
              <a:rPr lang="en-US" sz="2800" dirty="0"/>
              <a:t>Distance in km</a:t>
            </a:r>
          </a:p>
          <a:p>
            <a:endParaRPr lang="en-US" sz="2800" dirty="0"/>
          </a:p>
        </p:txBody>
      </p:sp>
      <p:pic>
        <p:nvPicPr>
          <p:cNvPr id="4" name="Picture 3">
            <a:extLst>
              <a:ext uri="{FF2B5EF4-FFF2-40B4-BE49-F238E27FC236}">
                <a16:creationId xmlns:a16="http://schemas.microsoft.com/office/drawing/2014/main" id="{593FF650-99EF-5A4C-B251-2D3CC85405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2531" y="1846052"/>
            <a:ext cx="5400134" cy="3519578"/>
          </a:xfrm>
          <a:prstGeom prst="rect">
            <a:avLst/>
          </a:prstGeom>
        </p:spPr>
      </p:pic>
    </p:spTree>
    <p:extLst>
      <p:ext uri="{BB962C8B-B14F-4D97-AF65-F5344CB8AC3E}">
        <p14:creationId xmlns:p14="http://schemas.microsoft.com/office/powerpoint/2010/main" val="4070494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6D65F-2530-B644-B59B-D6E23BE7C11C}"/>
              </a:ext>
            </a:extLst>
          </p:cNvPr>
          <p:cNvSpPr>
            <a:spLocks noGrp="1"/>
          </p:cNvSpPr>
          <p:nvPr>
            <p:ph type="title"/>
          </p:nvPr>
        </p:nvSpPr>
        <p:spPr/>
        <p:txBody>
          <a:bodyPr>
            <a:normAutofit fontScale="90000"/>
          </a:bodyPr>
          <a:lstStyle/>
          <a:p>
            <a:r>
              <a:rPr lang="en-US" dirty="0"/>
              <a:t>Relational Database</a:t>
            </a:r>
          </a:p>
        </p:txBody>
      </p:sp>
      <p:sp>
        <p:nvSpPr>
          <p:cNvPr id="8" name="Slide Number Placeholder 7">
            <a:extLst>
              <a:ext uri="{FF2B5EF4-FFF2-40B4-BE49-F238E27FC236}">
                <a16:creationId xmlns:a16="http://schemas.microsoft.com/office/drawing/2014/main" id="{5C513211-B28B-7645-AD98-FC9EDFA0E9DF}"/>
              </a:ext>
            </a:extLst>
          </p:cNvPr>
          <p:cNvSpPr>
            <a:spLocks noGrp="1"/>
          </p:cNvSpPr>
          <p:nvPr>
            <p:ph type="sldNum" sz="quarter" idx="12"/>
          </p:nvPr>
        </p:nvSpPr>
        <p:spPr/>
        <p:txBody>
          <a:bodyPr/>
          <a:lstStyle/>
          <a:p>
            <a:fld id="{30E048A5-8DD6-994D-BB65-E81D2E1286B5}" type="slidenum">
              <a:rPr lang="en-US" smtClean="0"/>
              <a:t>9</a:t>
            </a:fld>
            <a:endParaRPr lang="en-US" dirty="0"/>
          </a:p>
        </p:txBody>
      </p:sp>
      <p:sp>
        <p:nvSpPr>
          <p:cNvPr id="17" name="Rectangle 16">
            <a:extLst>
              <a:ext uri="{FF2B5EF4-FFF2-40B4-BE49-F238E27FC236}">
                <a16:creationId xmlns:a16="http://schemas.microsoft.com/office/drawing/2014/main" id="{0430BECD-5BB6-E24C-BE28-91CDE14923F1}"/>
              </a:ext>
            </a:extLst>
          </p:cNvPr>
          <p:cNvSpPr/>
          <p:nvPr/>
        </p:nvSpPr>
        <p:spPr>
          <a:xfrm>
            <a:off x="1273442" y="1930661"/>
            <a:ext cx="2189136" cy="17098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8" name="Rectangle 17">
            <a:extLst>
              <a:ext uri="{FF2B5EF4-FFF2-40B4-BE49-F238E27FC236}">
                <a16:creationId xmlns:a16="http://schemas.microsoft.com/office/drawing/2014/main" id="{D87B0C7C-AF1D-1542-8EA5-2160EAE21CD9}"/>
              </a:ext>
            </a:extLst>
          </p:cNvPr>
          <p:cNvSpPr/>
          <p:nvPr/>
        </p:nvSpPr>
        <p:spPr>
          <a:xfrm>
            <a:off x="3114963" y="2511694"/>
            <a:ext cx="1551007" cy="49626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CONNECTOR</a:t>
            </a:r>
          </a:p>
        </p:txBody>
      </p:sp>
      <p:sp>
        <p:nvSpPr>
          <p:cNvPr id="19" name="Left-right Arrow 18">
            <a:extLst>
              <a:ext uri="{FF2B5EF4-FFF2-40B4-BE49-F238E27FC236}">
                <a16:creationId xmlns:a16="http://schemas.microsoft.com/office/drawing/2014/main" id="{07987CE5-88CC-5548-B82E-1F5A363B8C4A}"/>
              </a:ext>
            </a:extLst>
          </p:cNvPr>
          <p:cNvSpPr/>
          <p:nvPr/>
        </p:nvSpPr>
        <p:spPr>
          <a:xfrm>
            <a:off x="4917492" y="2537697"/>
            <a:ext cx="1048719" cy="317572"/>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6346B1-C1F9-CF4C-9309-0AFE12C0B8AA}"/>
              </a:ext>
            </a:extLst>
          </p:cNvPr>
          <p:cNvSpPr/>
          <p:nvPr/>
        </p:nvSpPr>
        <p:spPr>
          <a:xfrm>
            <a:off x="6181241" y="1895507"/>
            <a:ext cx="1843005" cy="1885055"/>
          </a:xfrm>
          <a:prstGeom prst="rect">
            <a:avLst/>
          </a:prstGeom>
          <a:solidFill>
            <a:srgbClr val="12CC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 ENGINE</a:t>
            </a:r>
          </a:p>
          <a:p>
            <a:pPr algn="ctr"/>
            <a:r>
              <a:rPr lang="en-US" dirty="0"/>
              <a:t>(Server Process)</a:t>
            </a:r>
          </a:p>
        </p:txBody>
      </p:sp>
      <p:sp>
        <p:nvSpPr>
          <p:cNvPr id="21" name="Left-right Arrow 20">
            <a:extLst>
              <a:ext uri="{FF2B5EF4-FFF2-40B4-BE49-F238E27FC236}">
                <a16:creationId xmlns:a16="http://schemas.microsoft.com/office/drawing/2014/main" id="{566BF684-F440-A748-B406-495F42CAAD23}"/>
              </a:ext>
            </a:extLst>
          </p:cNvPr>
          <p:cNvSpPr/>
          <p:nvPr/>
        </p:nvSpPr>
        <p:spPr>
          <a:xfrm>
            <a:off x="8160514" y="2511694"/>
            <a:ext cx="1048719" cy="317572"/>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437EAB5D-BFB4-EE4D-B70C-C87032AB9D07}"/>
              </a:ext>
            </a:extLst>
          </p:cNvPr>
          <p:cNvPicPr>
            <a:picLocks noChangeAspect="1"/>
          </p:cNvPicPr>
          <p:nvPr/>
        </p:nvPicPr>
        <p:blipFill>
          <a:blip r:embed="rId3"/>
          <a:stretch>
            <a:fillRect/>
          </a:stretch>
        </p:blipFill>
        <p:spPr>
          <a:xfrm>
            <a:off x="9241722" y="2008959"/>
            <a:ext cx="1375048" cy="1375048"/>
          </a:xfrm>
          <a:prstGeom prst="rect">
            <a:avLst/>
          </a:prstGeom>
        </p:spPr>
      </p:pic>
      <p:sp>
        <p:nvSpPr>
          <p:cNvPr id="23" name="Rectangle 22">
            <a:extLst>
              <a:ext uri="{FF2B5EF4-FFF2-40B4-BE49-F238E27FC236}">
                <a16:creationId xmlns:a16="http://schemas.microsoft.com/office/drawing/2014/main" id="{22734A4E-6E49-F24D-8AFC-C8E36C26CC48}"/>
              </a:ext>
            </a:extLst>
          </p:cNvPr>
          <p:cNvSpPr/>
          <p:nvPr/>
        </p:nvSpPr>
        <p:spPr>
          <a:xfrm>
            <a:off x="9274211" y="3415437"/>
            <a:ext cx="1375048" cy="365126"/>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accent1">
                    <a:lumMod val="75000"/>
                  </a:schemeClr>
                </a:solidFill>
              </a:rPr>
              <a:t>DATABASE FILES</a:t>
            </a:r>
          </a:p>
        </p:txBody>
      </p:sp>
      <p:sp>
        <p:nvSpPr>
          <p:cNvPr id="24" name="Rectangle 23">
            <a:extLst>
              <a:ext uri="{FF2B5EF4-FFF2-40B4-BE49-F238E27FC236}">
                <a16:creationId xmlns:a16="http://schemas.microsoft.com/office/drawing/2014/main" id="{504F9BD2-D6C9-2542-9148-66F7B48DB3D1}"/>
              </a:ext>
            </a:extLst>
          </p:cNvPr>
          <p:cNvSpPr/>
          <p:nvPr/>
        </p:nvSpPr>
        <p:spPr>
          <a:xfrm>
            <a:off x="5981700" y="1576962"/>
            <a:ext cx="5257800" cy="239061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D69BBF3-1AB8-504A-86D6-0157E701D3F3}"/>
              </a:ext>
            </a:extLst>
          </p:cNvPr>
          <p:cNvSpPr/>
          <p:nvPr/>
        </p:nvSpPr>
        <p:spPr>
          <a:xfrm>
            <a:off x="994472" y="1576962"/>
            <a:ext cx="3906775" cy="239061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6494043-B847-BB4A-9BCF-7A5CDB462178}"/>
              </a:ext>
            </a:extLst>
          </p:cNvPr>
          <p:cNvSpPr/>
          <p:nvPr/>
        </p:nvSpPr>
        <p:spPr>
          <a:xfrm>
            <a:off x="2087530" y="4005664"/>
            <a:ext cx="1375048" cy="365126"/>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chemeClr val="accent1">
                    <a:lumMod val="75000"/>
                  </a:schemeClr>
                </a:solidFill>
              </a:rPr>
              <a:t>CLIENT</a:t>
            </a:r>
          </a:p>
        </p:txBody>
      </p:sp>
      <p:sp>
        <p:nvSpPr>
          <p:cNvPr id="27" name="Rectangle 26">
            <a:extLst>
              <a:ext uri="{FF2B5EF4-FFF2-40B4-BE49-F238E27FC236}">
                <a16:creationId xmlns:a16="http://schemas.microsoft.com/office/drawing/2014/main" id="{4C7C0384-E0D9-C14E-9E10-FCB9FDC9AEC4}"/>
              </a:ext>
            </a:extLst>
          </p:cNvPr>
          <p:cNvSpPr/>
          <p:nvPr/>
        </p:nvSpPr>
        <p:spPr>
          <a:xfrm>
            <a:off x="8024246" y="4059708"/>
            <a:ext cx="1375048" cy="365126"/>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solidFill>
                  <a:schemeClr val="accent1">
                    <a:lumMod val="75000"/>
                  </a:schemeClr>
                </a:solidFill>
              </a:rPr>
              <a:t>DB SERVER</a:t>
            </a:r>
          </a:p>
        </p:txBody>
      </p:sp>
      <p:sp>
        <p:nvSpPr>
          <p:cNvPr id="28" name="Content Placeholder 2">
            <a:extLst>
              <a:ext uri="{FF2B5EF4-FFF2-40B4-BE49-F238E27FC236}">
                <a16:creationId xmlns:a16="http://schemas.microsoft.com/office/drawing/2014/main" id="{90BFA79F-D6AB-D643-A78F-371E0CF53F0C}"/>
              </a:ext>
            </a:extLst>
          </p:cNvPr>
          <p:cNvSpPr>
            <a:spLocks noGrp="1"/>
          </p:cNvSpPr>
          <p:nvPr>
            <p:ph idx="1"/>
          </p:nvPr>
        </p:nvSpPr>
        <p:spPr>
          <a:xfrm>
            <a:off x="915731" y="4185006"/>
            <a:ext cx="10219783" cy="2171344"/>
          </a:xfrm>
        </p:spPr>
        <p:txBody>
          <a:bodyPr>
            <a:normAutofit fontScale="92500"/>
          </a:bodyPr>
          <a:lstStyle/>
          <a:p>
            <a:endParaRPr lang="en-IN" sz="2400" dirty="0"/>
          </a:p>
          <a:p>
            <a:r>
              <a:rPr lang="en-IN" sz="2400" dirty="0"/>
              <a:t>Every request from the Application via the connector will go through the network and reach DB Engine</a:t>
            </a:r>
          </a:p>
          <a:p>
            <a:r>
              <a:rPr lang="en-IN" sz="2400" dirty="0"/>
              <a:t>DB Engine will read/write the data from/in the Database files available in the Disk. </a:t>
            </a:r>
          </a:p>
          <a:p>
            <a:r>
              <a:rPr lang="en-IN" sz="2400" dirty="0"/>
              <a:t>All the Read/Write happens at the Disk. </a:t>
            </a:r>
          </a:p>
          <a:p>
            <a:endParaRPr lang="en-IN" sz="2400" dirty="0"/>
          </a:p>
        </p:txBody>
      </p:sp>
      <p:sp>
        <p:nvSpPr>
          <p:cNvPr id="29" name="Rectangle 28">
            <a:extLst>
              <a:ext uri="{FF2B5EF4-FFF2-40B4-BE49-F238E27FC236}">
                <a16:creationId xmlns:a16="http://schemas.microsoft.com/office/drawing/2014/main" id="{00C5C319-C62C-D44A-978C-23795689045F}"/>
              </a:ext>
            </a:extLst>
          </p:cNvPr>
          <p:cNvSpPr/>
          <p:nvPr/>
        </p:nvSpPr>
        <p:spPr>
          <a:xfrm>
            <a:off x="143922" y="821916"/>
            <a:ext cx="8466678" cy="646331"/>
          </a:xfrm>
          <a:prstGeom prst="rect">
            <a:avLst/>
          </a:prstGeom>
          <a:noFill/>
        </p:spPr>
        <p:txBody>
          <a:bodyPr wrap="square">
            <a:spAutoFit/>
          </a:bodyPr>
          <a:lstStyle/>
          <a:p>
            <a:r>
              <a:rPr lang="en-US" sz="3600" dirty="0">
                <a:solidFill>
                  <a:schemeClr val="accent1">
                    <a:lumMod val="50000"/>
                  </a:schemeClr>
                </a:solidFill>
              </a:rPr>
              <a:t>How application connects to Database</a:t>
            </a:r>
          </a:p>
        </p:txBody>
      </p:sp>
    </p:spTree>
    <p:extLst>
      <p:ext uri="{BB962C8B-B14F-4D97-AF65-F5344CB8AC3E}">
        <p14:creationId xmlns:p14="http://schemas.microsoft.com/office/powerpoint/2010/main" val="473010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4990-A77C-E34A-B432-BBF9C888D657}"/>
              </a:ext>
            </a:extLst>
          </p:cNvPr>
          <p:cNvSpPr>
            <a:spLocks noGrp="1"/>
          </p:cNvSpPr>
          <p:nvPr>
            <p:ph type="title"/>
          </p:nvPr>
        </p:nvSpPr>
        <p:spPr>
          <a:xfrm>
            <a:off x="120771" y="136525"/>
            <a:ext cx="10515600" cy="520815"/>
          </a:xfrm>
        </p:spPr>
        <p:txBody>
          <a:bodyPr>
            <a:normAutofit fontScale="90000"/>
          </a:bodyPr>
          <a:lstStyle/>
          <a:p>
            <a:r>
              <a:rPr lang="en-US" dirty="0"/>
              <a:t>Geospatial Index</a:t>
            </a:r>
          </a:p>
        </p:txBody>
      </p:sp>
      <p:sp>
        <p:nvSpPr>
          <p:cNvPr id="4" name="TextBox 3">
            <a:extLst>
              <a:ext uri="{FF2B5EF4-FFF2-40B4-BE49-F238E27FC236}">
                <a16:creationId xmlns:a16="http://schemas.microsoft.com/office/drawing/2014/main" id="{C22246CF-D89A-0A4E-A468-2093B21EDDFC}"/>
              </a:ext>
            </a:extLst>
          </p:cNvPr>
          <p:cNvSpPr txBox="1"/>
          <p:nvPr/>
        </p:nvSpPr>
        <p:spPr>
          <a:xfrm>
            <a:off x="120771" y="1086928"/>
            <a:ext cx="11869946" cy="3847207"/>
          </a:xfrm>
          <a:prstGeom prst="rect">
            <a:avLst/>
          </a:prstGeom>
          <a:noFill/>
        </p:spPr>
        <p:txBody>
          <a:bodyPr wrap="square" rtlCol="0">
            <a:spAutoFit/>
          </a:bodyPr>
          <a:lstStyle/>
          <a:p>
            <a:pPr marL="285750" indent="-285750">
              <a:buFont typeface="Wingdings" pitchFamily="2" charset="2"/>
              <a:buChar char="v"/>
            </a:pPr>
            <a:r>
              <a:rPr lang="en-IN" dirty="0"/>
              <a:t>Data structure that is specialized for managing geospatial indices. </a:t>
            </a:r>
          </a:p>
          <a:p>
            <a:pPr marL="285750" indent="-285750">
              <a:buFont typeface="Wingdings" pitchFamily="2" charset="2"/>
              <a:buChar char="v"/>
            </a:pPr>
            <a:endParaRPr lang="en-IN" dirty="0"/>
          </a:p>
          <a:p>
            <a:pPr marL="285750" indent="-285750">
              <a:buFont typeface="Wingdings" pitchFamily="2" charset="2"/>
              <a:buChar char="v"/>
            </a:pPr>
            <a:r>
              <a:rPr lang="en-IN" dirty="0"/>
              <a:t>Each Geo Set is made up of one or more members, with each member consisting of a unique identifier and a longitude/latitude pair. </a:t>
            </a:r>
          </a:p>
          <a:p>
            <a:pPr marL="285750" indent="-285750">
              <a:buFont typeface="Wingdings" pitchFamily="2" charset="2"/>
              <a:buChar char="v"/>
            </a:pPr>
            <a:endParaRPr lang="en-IN" dirty="0"/>
          </a:p>
          <a:p>
            <a:pPr marL="285750" indent="-285750">
              <a:buFont typeface="Wingdings" pitchFamily="2" charset="2"/>
              <a:buChar char="v"/>
            </a:pPr>
            <a:r>
              <a:rPr lang="en-IN" dirty="0"/>
              <a:t>Like all Redis’ data structures, Geo Sets are manipulated and queried using a subset of  simple-to-use and at the same time highly-optimal commands.</a:t>
            </a:r>
          </a:p>
          <a:p>
            <a:pPr marL="285750" indent="-285750">
              <a:buFont typeface="Wingdings" pitchFamily="2" charset="2"/>
              <a:buChar char="v"/>
            </a:pPr>
            <a:endParaRPr lang="en-IN" dirty="0"/>
          </a:p>
          <a:p>
            <a:pPr marL="285750" indent="-285750">
              <a:buFont typeface="Wingdings" pitchFamily="2" charset="2"/>
              <a:buChar char="v"/>
            </a:pPr>
            <a:r>
              <a:rPr lang="en-IN" dirty="0"/>
              <a:t>Internally, Geo Sets are implemented with another Redis data structure called a Sorted Set. </a:t>
            </a:r>
          </a:p>
          <a:p>
            <a:pPr marL="285750" indent="-285750">
              <a:buFont typeface="Wingdings" pitchFamily="2" charset="2"/>
              <a:buChar char="v"/>
            </a:pPr>
            <a:endParaRPr lang="en-IN" dirty="0"/>
          </a:p>
          <a:p>
            <a:pPr marL="285750" indent="-285750">
              <a:buFont typeface="Wingdings" pitchFamily="2" charset="2"/>
              <a:buChar char="v"/>
            </a:pPr>
            <a:r>
              <a:rPr lang="en-IN" dirty="0"/>
              <a:t>Sorted Sets exhibit a good spacetime balance by consuming a linear amount of RAM while providing logarithmic computing complexity for most operations.</a:t>
            </a:r>
          </a:p>
          <a:p>
            <a:endParaRPr lang="en-US" sz="2800" dirty="0"/>
          </a:p>
        </p:txBody>
      </p:sp>
    </p:spTree>
    <p:extLst>
      <p:ext uri="{BB962C8B-B14F-4D97-AF65-F5344CB8AC3E}">
        <p14:creationId xmlns:p14="http://schemas.microsoft.com/office/powerpoint/2010/main" val="13801802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03A5-3B7D-DD46-A51F-4B4A21FA4B54}"/>
              </a:ext>
            </a:extLst>
          </p:cNvPr>
          <p:cNvSpPr>
            <a:spLocks noGrp="1"/>
          </p:cNvSpPr>
          <p:nvPr>
            <p:ph type="title"/>
          </p:nvPr>
        </p:nvSpPr>
        <p:spPr/>
        <p:txBody>
          <a:bodyPr>
            <a:normAutofit fontScale="90000"/>
          </a:bodyPr>
          <a:lstStyle/>
          <a:p>
            <a:r>
              <a:rPr lang="en-US" dirty="0"/>
              <a:t>Dealing with Geospatial data</a:t>
            </a:r>
          </a:p>
        </p:txBody>
      </p:sp>
      <p:sp>
        <p:nvSpPr>
          <p:cNvPr id="4" name="Rectangle 3">
            <a:extLst>
              <a:ext uri="{FF2B5EF4-FFF2-40B4-BE49-F238E27FC236}">
                <a16:creationId xmlns:a16="http://schemas.microsoft.com/office/drawing/2014/main" id="{6934A346-8877-3E41-A33D-6D48751C0519}"/>
              </a:ext>
            </a:extLst>
          </p:cNvPr>
          <p:cNvSpPr/>
          <p:nvPr/>
        </p:nvSpPr>
        <p:spPr>
          <a:xfrm>
            <a:off x="504425" y="936010"/>
            <a:ext cx="11537758" cy="4985980"/>
          </a:xfrm>
          <a:prstGeom prst="rect">
            <a:avLst/>
          </a:prstGeom>
        </p:spPr>
        <p:txBody>
          <a:bodyPr wrap="square">
            <a:spAutoFit/>
          </a:bodyPr>
          <a:lstStyle/>
          <a:p>
            <a:r>
              <a:rPr lang="en-IN" sz="2400" b="1" dirty="0">
                <a:latin typeface="Calibri" panose="020F0502020204030204" pitchFamily="34" charset="0"/>
                <a:cs typeface="Calibri" panose="020F0502020204030204" pitchFamily="34" charset="0"/>
              </a:rPr>
              <a:t>Add Location: </a:t>
            </a:r>
          </a:p>
          <a:p>
            <a:r>
              <a:rPr lang="en-IN" sz="2400" dirty="0">
                <a:solidFill>
                  <a:schemeClr val="accent1">
                    <a:lumMod val="75000"/>
                  </a:schemeClr>
                </a:solidFill>
                <a:latin typeface="Calibri" panose="020F0502020204030204" pitchFamily="34" charset="0"/>
                <a:cs typeface="Calibri" panose="020F0502020204030204" pitchFamily="34" charset="0"/>
              </a:rPr>
              <a:t>GEOADD</a:t>
            </a:r>
            <a:r>
              <a:rPr lang="en-IN" sz="2400" dirty="0">
                <a:latin typeface="Calibri" panose="020F0502020204030204" pitchFamily="34" charset="0"/>
                <a:cs typeface="Calibri" panose="020F0502020204030204" pitchFamily="34" charset="0"/>
              </a:rPr>
              <a:t> locations 10.9971645 45.4435245 Romeo</a:t>
            </a:r>
          </a:p>
          <a:p>
            <a:endParaRPr lang="en-IN" sz="2400" dirty="0">
              <a:effectLst/>
              <a:latin typeface="Calibri" panose="020F0502020204030204" pitchFamily="34" charset="0"/>
              <a:cs typeface="Calibri" panose="020F0502020204030204" pitchFamily="34" charset="0"/>
            </a:endParaRPr>
          </a:p>
          <a:p>
            <a:r>
              <a:rPr lang="en-IN" sz="2400" b="1" dirty="0">
                <a:latin typeface="Calibri" panose="020F0502020204030204" pitchFamily="34" charset="0"/>
                <a:cs typeface="Calibri" panose="020F0502020204030204" pitchFamily="34" charset="0"/>
              </a:rPr>
              <a:t>Add Multiple Locations: </a:t>
            </a:r>
          </a:p>
          <a:p>
            <a:r>
              <a:rPr lang="en-IN" sz="2400" dirty="0">
                <a:solidFill>
                  <a:schemeClr val="accent1">
                    <a:lumMod val="75000"/>
                  </a:schemeClr>
                </a:solidFill>
                <a:latin typeface="Calibri" panose="020F0502020204030204" pitchFamily="34" charset="0"/>
                <a:cs typeface="Calibri" panose="020F0502020204030204" pitchFamily="34" charset="0"/>
              </a:rPr>
              <a:t>GEOADD</a:t>
            </a:r>
            <a:r>
              <a:rPr lang="en-IN" sz="2400" dirty="0">
                <a:latin typeface="Calibri" panose="020F0502020204030204" pitchFamily="34" charset="0"/>
                <a:cs typeface="Calibri" panose="020F0502020204030204" pitchFamily="34" charset="0"/>
              </a:rPr>
              <a:t> locations 10.9971645 45.4435245 Mercutio 10.9962165 45.4419226 Juliet</a:t>
            </a:r>
          </a:p>
          <a:p>
            <a:endParaRPr lang="en-IN" sz="2400" dirty="0">
              <a:effectLst/>
              <a:latin typeface="Calibri" panose="020F0502020204030204" pitchFamily="34" charset="0"/>
              <a:cs typeface="Calibri" panose="020F0502020204030204" pitchFamily="34" charset="0"/>
            </a:endParaRPr>
          </a:p>
          <a:p>
            <a:r>
              <a:rPr lang="en-IN" sz="2400" b="1" dirty="0">
                <a:latin typeface="Calibri" panose="020F0502020204030204" pitchFamily="34" charset="0"/>
                <a:cs typeface="Calibri" panose="020F0502020204030204" pitchFamily="34" charset="0"/>
              </a:rPr>
              <a:t>Update: </a:t>
            </a:r>
          </a:p>
          <a:p>
            <a:r>
              <a:rPr lang="en-IN" sz="2400" dirty="0">
                <a:solidFill>
                  <a:schemeClr val="accent1">
                    <a:lumMod val="75000"/>
                  </a:schemeClr>
                </a:solidFill>
                <a:latin typeface="Calibri" panose="020F0502020204030204" pitchFamily="34" charset="0"/>
                <a:cs typeface="Calibri" panose="020F0502020204030204" pitchFamily="34" charset="0"/>
              </a:rPr>
              <a:t>GEOADD</a:t>
            </a:r>
            <a:r>
              <a:rPr lang="en-IN" sz="2400" dirty="0">
                <a:latin typeface="Calibri" panose="020F0502020204030204" pitchFamily="34" charset="0"/>
                <a:cs typeface="Calibri" panose="020F0502020204030204" pitchFamily="34" charset="0"/>
              </a:rPr>
              <a:t> locations 10.999216 45.4432923 Romeo</a:t>
            </a:r>
          </a:p>
          <a:p>
            <a:endParaRPr lang="en-IN" sz="2400" dirty="0">
              <a:latin typeface="Calibri" panose="020F0502020204030204" pitchFamily="34" charset="0"/>
              <a:cs typeface="Calibri" panose="020F0502020204030204" pitchFamily="34" charset="0"/>
            </a:endParaRPr>
          </a:p>
          <a:p>
            <a:r>
              <a:rPr lang="en-IN" sz="2400" b="1" dirty="0">
                <a:latin typeface="Calibri" panose="020F0502020204030204" pitchFamily="34" charset="0"/>
                <a:cs typeface="Calibri" panose="020F0502020204030204" pitchFamily="34" charset="0"/>
              </a:rPr>
              <a:t>Remove Location: </a:t>
            </a:r>
          </a:p>
          <a:p>
            <a:r>
              <a:rPr lang="en-IN" sz="2400" dirty="0">
                <a:solidFill>
                  <a:schemeClr val="accent1">
                    <a:lumMod val="75000"/>
                  </a:schemeClr>
                </a:solidFill>
                <a:latin typeface="Calibri" panose="020F0502020204030204" pitchFamily="34" charset="0"/>
                <a:cs typeface="Calibri" panose="020F0502020204030204" pitchFamily="34" charset="0"/>
              </a:rPr>
              <a:t>ZREM</a:t>
            </a:r>
            <a:r>
              <a:rPr lang="en-IN" sz="2400" dirty="0">
                <a:latin typeface="Calibri" panose="020F0502020204030204" pitchFamily="34" charset="0"/>
                <a:cs typeface="Calibri" panose="020F0502020204030204" pitchFamily="34" charset="0"/>
              </a:rPr>
              <a:t> locations Mercutio</a:t>
            </a:r>
          </a:p>
          <a:p>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a:p>
            <a:endParaRPr lang="en-IN"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22612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03A5-3B7D-DD46-A51F-4B4A21FA4B54}"/>
              </a:ext>
            </a:extLst>
          </p:cNvPr>
          <p:cNvSpPr>
            <a:spLocks noGrp="1"/>
          </p:cNvSpPr>
          <p:nvPr>
            <p:ph type="title"/>
          </p:nvPr>
        </p:nvSpPr>
        <p:spPr/>
        <p:txBody>
          <a:bodyPr>
            <a:normAutofit fontScale="90000"/>
          </a:bodyPr>
          <a:lstStyle/>
          <a:p>
            <a:r>
              <a:rPr lang="en-US" dirty="0"/>
              <a:t>Reading Geospatial data</a:t>
            </a:r>
          </a:p>
        </p:txBody>
      </p:sp>
      <p:sp>
        <p:nvSpPr>
          <p:cNvPr id="4" name="Rectangle 3">
            <a:extLst>
              <a:ext uri="{FF2B5EF4-FFF2-40B4-BE49-F238E27FC236}">
                <a16:creationId xmlns:a16="http://schemas.microsoft.com/office/drawing/2014/main" id="{6934A346-8877-3E41-A33D-6D48751C0519}"/>
              </a:ext>
            </a:extLst>
          </p:cNvPr>
          <p:cNvSpPr/>
          <p:nvPr/>
        </p:nvSpPr>
        <p:spPr>
          <a:xfrm>
            <a:off x="414262" y="1519050"/>
            <a:ext cx="11214145" cy="3508653"/>
          </a:xfrm>
          <a:prstGeom prst="rect">
            <a:avLst/>
          </a:prstGeom>
        </p:spPr>
        <p:txBody>
          <a:bodyPr wrap="square">
            <a:spAutoFit/>
          </a:bodyPr>
          <a:lstStyle/>
          <a:p>
            <a:r>
              <a:rPr lang="en-IN" sz="2800" dirty="0"/>
              <a:t>GEOPOS locations Romeo</a:t>
            </a:r>
          </a:p>
          <a:p>
            <a:r>
              <a:rPr lang="en-IN" sz="2800" dirty="0"/>
              <a:t>1) 1) 10.999164</a:t>
            </a:r>
          </a:p>
          <a:p>
            <a:r>
              <a:rPr lang="en-IN" sz="2800" dirty="0"/>
              <a:t>2) 45.442681</a:t>
            </a:r>
          </a:p>
          <a:p>
            <a:endParaRPr lang="en-IN" sz="2800" dirty="0"/>
          </a:p>
          <a:p>
            <a:r>
              <a:rPr lang="en-IN" sz="2800" dirty="0"/>
              <a:t>GEORADIUSBYMEMBER locations Romeo 100 m</a:t>
            </a:r>
          </a:p>
          <a:p>
            <a:r>
              <a:rPr lang="en-IN" sz="2800" dirty="0"/>
              <a:t>1) “Juliet”</a:t>
            </a:r>
          </a:p>
          <a:p>
            <a:endParaRPr lang="en-IN" dirty="0"/>
          </a:p>
          <a:p>
            <a:endParaRPr lang="en-IN" dirty="0"/>
          </a:p>
          <a:p>
            <a:endParaRPr lang="en-IN" dirty="0">
              <a:effectLst/>
              <a:latin typeface="Times" pitchFamily="2" charset="0"/>
            </a:endParaRPr>
          </a:p>
        </p:txBody>
      </p:sp>
    </p:spTree>
    <p:extLst>
      <p:ext uri="{BB962C8B-B14F-4D97-AF65-F5344CB8AC3E}">
        <p14:creationId xmlns:p14="http://schemas.microsoft.com/office/powerpoint/2010/main" val="16322981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03A5-3B7D-DD46-A51F-4B4A21FA4B54}"/>
              </a:ext>
            </a:extLst>
          </p:cNvPr>
          <p:cNvSpPr>
            <a:spLocks noGrp="1"/>
          </p:cNvSpPr>
          <p:nvPr>
            <p:ph type="title"/>
          </p:nvPr>
        </p:nvSpPr>
        <p:spPr/>
        <p:txBody>
          <a:bodyPr>
            <a:normAutofit fontScale="90000"/>
          </a:bodyPr>
          <a:lstStyle/>
          <a:p>
            <a:r>
              <a:rPr lang="en-US"/>
              <a:t>Technical Details: GeoHash</a:t>
            </a:r>
            <a:endParaRPr lang="en-US" dirty="0"/>
          </a:p>
        </p:txBody>
      </p:sp>
      <p:sp>
        <p:nvSpPr>
          <p:cNvPr id="5" name="Rectangle 4">
            <a:extLst>
              <a:ext uri="{FF2B5EF4-FFF2-40B4-BE49-F238E27FC236}">
                <a16:creationId xmlns:a16="http://schemas.microsoft.com/office/drawing/2014/main" id="{C3DCCFC8-E97E-964D-8BBD-279D8594D30E}"/>
              </a:ext>
            </a:extLst>
          </p:cNvPr>
          <p:cNvSpPr/>
          <p:nvPr/>
        </p:nvSpPr>
        <p:spPr>
          <a:xfrm>
            <a:off x="5860212" y="979922"/>
            <a:ext cx="6096000" cy="3139321"/>
          </a:xfrm>
          <a:prstGeom prst="rect">
            <a:avLst/>
          </a:prstGeom>
        </p:spPr>
        <p:txBody>
          <a:bodyPr>
            <a:spAutoFit/>
          </a:bodyPr>
          <a:lstStyle/>
          <a:p>
            <a:r>
              <a:rPr lang="en-IN" dirty="0">
                <a:solidFill>
                  <a:srgbClr val="484B4C"/>
                </a:solidFill>
                <a:latin typeface="Helvetica" pitchFamily="2" charset="0"/>
              </a:rPr>
              <a:t>Geohash is a latitude/longitude geocode system invented by Gustavo Niemeyer when writing the web service at</a:t>
            </a:r>
          </a:p>
          <a:p>
            <a:r>
              <a:rPr lang="en-IN" dirty="0" err="1">
                <a:solidFill>
                  <a:srgbClr val="484B4C"/>
                </a:solidFill>
                <a:latin typeface="Helvetica" pitchFamily="2" charset="0"/>
              </a:rPr>
              <a:t>geohash.org</a:t>
            </a:r>
            <a:r>
              <a:rPr lang="en-IN" dirty="0">
                <a:solidFill>
                  <a:srgbClr val="484B4C"/>
                </a:solidFill>
                <a:latin typeface="Helvetica" pitchFamily="2" charset="0"/>
              </a:rPr>
              <a:t>, and put into the public domain. </a:t>
            </a:r>
          </a:p>
          <a:p>
            <a:endParaRPr lang="en-IN" dirty="0">
              <a:solidFill>
                <a:srgbClr val="484B4C"/>
              </a:solidFill>
              <a:latin typeface="Helvetica" pitchFamily="2" charset="0"/>
            </a:endParaRPr>
          </a:p>
          <a:p>
            <a:r>
              <a:rPr lang="en-IN" dirty="0">
                <a:solidFill>
                  <a:srgbClr val="484B4C"/>
                </a:solidFill>
                <a:latin typeface="Helvetica" pitchFamily="2" charset="0"/>
              </a:rPr>
              <a:t>Redis uses this system for mapping between pairs of valid4 coordinates and their hash values. </a:t>
            </a:r>
          </a:p>
          <a:p>
            <a:endParaRPr lang="en-IN" dirty="0">
              <a:solidFill>
                <a:srgbClr val="484B4C"/>
              </a:solidFill>
              <a:latin typeface="Helvetica" pitchFamily="2" charset="0"/>
            </a:endParaRPr>
          </a:p>
          <a:p>
            <a:r>
              <a:rPr lang="en-IN" dirty="0">
                <a:solidFill>
                  <a:srgbClr val="484B4C"/>
                </a:solidFill>
                <a:latin typeface="Helvetica" pitchFamily="2" charset="0"/>
              </a:rPr>
              <a:t>While the original Geohash system uses base-32 representation of the hash value (for humane reasons), Redis simply stores the hash’s numerical representation as the member’s score in the Geo Set.</a:t>
            </a:r>
            <a:endParaRPr lang="en-IN" dirty="0">
              <a:solidFill>
                <a:srgbClr val="484B4C"/>
              </a:solidFill>
              <a:effectLst/>
              <a:latin typeface="Helvetica" pitchFamily="2" charset="0"/>
            </a:endParaRPr>
          </a:p>
        </p:txBody>
      </p:sp>
      <p:pic>
        <p:nvPicPr>
          <p:cNvPr id="6" name="Picture 5">
            <a:extLst>
              <a:ext uri="{FF2B5EF4-FFF2-40B4-BE49-F238E27FC236}">
                <a16:creationId xmlns:a16="http://schemas.microsoft.com/office/drawing/2014/main" id="{30CE542C-BEFB-8646-A965-7EE1C2DD4C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5788" y="979922"/>
            <a:ext cx="4572000" cy="2801867"/>
          </a:xfrm>
          <a:prstGeom prst="rect">
            <a:avLst/>
          </a:prstGeom>
        </p:spPr>
      </p:pic>
      <p:pic>
        <p:nvPicPr>
          <p:cNvPr id="7" name="Picture 6">
            <a:extLst>
              <a:ext uri="{FF2B5EF4-FFF2-40B4-BE49-F238E27FC236}">
                <a16:creationId xmlns:a16="http://schemas.microsoft.com/office/drawing/2014/main" id="{2D66DFF5-2CDE-1E45-9F35-6AB0D59971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9512" y="3767955"/>
            <a:ext cx="4548276" cy="3005934"/>
          </a:xfrm>
          <a:prstGeom prst="rect">
            <a:avLst/>
          </a:prstGeom>
        </p:spPr>
      </p:pic>
      <p:pic>
        <p:nvPicPr>
          <p:cNvPr id="9" name="Picture 8">
            <a:extLst>
              <a:ext uri="{FF2B5EF4-FFF2-40B4-BE49-F238E27FC236}">
                <a16:creationId xmlns:a16="http://schemas.microsoft.com/office/drawing/2014/main" id="{C22135D8-08E7-F74B-AEAE-789AA97A4DF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57800" y="4244196"/>
            <a:ext cx="4869611" cy="2477279"/>
          </a:xfrm>
          <a:prstGeom prst="rect">
            <a:avLst/>
          </a:prstGeom>
        </p:spPr>
      </p:pic>
    </p:spTree>
    <p:extLst>
      <p:ext uri="{BB962C8B-B14F-4D97-AF65-F5344CB8AC3E}">
        <p14:creationId xmlns:p14="http://schemas.microsoft.com/office/powerpoint/2010/main" val="39865531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03A5-3B7D-DD46-A51F-4B4A21FA4B54}"/>
              </a:ext>
            </a:extLst>
          </p:cNvPr>
          <p:cNvSpPr>
            <a:spLocks noGrp="1"/>
          </p:cNvSpPr>
          <p:nvPr>
            <p:ph type="title"/>
          </p:nvPr>
        </p:nvSpPr>
        <p:spPr/>
        <p:txBody>
          <a:bodyPr>
            <a:normAutofit fontScale="90000"/>
          </a:bodyPr>
          <a:lstStyle/>
          <a:p>
            <a:r>
              <a:rPr lang="en-US"/>
              <a:t>Technical Details: GeoHash</a:t>
            </a:r>
            <a:endParaRPr lang="en-US" dirty="0"/>
          </a:p>
        </p:txBody>
      </p:sp>
      <p:sp>
        <p:nvSpPr>
          <p:cNvPr id="5" name="Rectangle 4">
            <a:extLst>
              <a:ext uri="{FF2B5EF4-FFF2-40B4-BE49-F238E27FC236}">
                <a16:creationId xmlns:a16="http://schemas.microsoft.com/office/drawing/2014/main" id="{C3DCCFC8-E97E-964D-8BBD-279D8594D30E}"/>
              </a:ext>
            </a:extLst>
          </p:cNvPr>
          <p:cNvSpPr/>
          <p:nvPr/>
        </p:nvSpPr>
        <p:spPr>
          <a:xfrm>
            <a:off x="201284" y="979922"/>
            <a:ext cx="11772180" cy="5509200"/>
          </a:xfrm>
          <a:prstGeom prst="rect">
            <a:avLst/>
          </a:prstGeom>
        </p:spPr>
        <p:txBody>
          <a:bodyPr wrap="square">
            <a:spAutoFit/>
          </a:bodyPr>
          <a:lstStyle/>
          <a:p>
            <a:r>
              <a:rPr lang="en-IN" sz="1600" dirty="0"/>
              <a:t>Geohashes are more than just a clever encoding method - their structure makes it possible to search efficiently. As shown</a:t>
            </a:r>
          </a:p>
          <a:p>
            <a:r>
              <a:rPr lang="en-IN" sz="1600" dirty="0"/>
              <a:t>above, the hash’s length determines its accuracy. Put differently, the shorter that the hash is, the bigger the area that it covers.</a:t>
            </a:r>
          </a:p>
          <a:p>
            <a:endParaRPr lang="en-IN" sz="1600" dirty="0"/>
          </a:p>
          <a:p>
            <a:r>
              <a:rPr lang="en-IN" sz="1600" dirty="0"/>
              <a:t>That means that searching for locations within a given cell is simply a matter of retrieving all the locations that share that cell’s prefix. Consider, for example Juliet’s binary Geohash value:</a:t>
            </a:r>
          </a:p>
          <a:p>
            <a:r>
              <a:rPr lang="en-IN" sz="1600" dirty="0"/>
              <a:t>1101000000111010101101100000011111100001111000001111</a:t>
            </a:r>
          </a:p>
          <a:p>
            <a:endParaRPr lang="en-IN" sz="1600" dirty="0"/>
          </a:p>
          <a:p>
            <a:r>
              <a:rPr lang="en-IN" sz="1600" dirty="0"/>
              <a:t>The italicized part is that hash’s longest possible prefix. Permuting the last two (least significant) bits provides that cell’s 3</a:t>
            </a:r>
          </a:p>
          <a:p>
            <a:r>
              <a:rPr lang="en-IN" sz="1600" dirty="0"/>
              <a:t>immediate neighbours, namely:</a:t>
            </a:r>
          </a:p>
          <a:p>
            <a:endParaRPr lang="en-IN" sz="1600" dirty="0"/>
          </a:p>
          <a:p>
            <a:r>
              <a:rPr lang="en-IN" sz="1600" dirty="0"/>
              <a:t>1101000000111010101101100000011111100001111000001100</a:t>
            </a:r>
          </a:p>
          <a:p>
            <a:r>
              <a:rPr lang="en-IN" sz="1600" dirty="0"/>
              <a:t>1101000000111010101101100000011111100001111000001101</a:t>
            </a:r>
          </a:p>
          <a:p>
            <a:r>
              <a:rPr lang="en-IN" sz="1600" dirty="0"/>
              <a:t>1101000000111010101101100000011111100001111000001110</a:t>
            </a:r>
          </a:p>
          <a:p>
            <a:endParaRPr lang="en-IN" sz="1600" dirty="0"/>
          </a:p>
          <a:p>
            <a:r>
              <a:rPr lang="en-IN" sz="1600" dirty="0"/>
              <a:t>Searching for all locations that have that prefix is therefore a range search for all scores between 1101..1100 and 1101..1111.</a:t>
            </a:r>
          </a:p>
          <a:p>
            <a:r>
              <a:rPr lang="en-IN" sz="1600" dirty="0"/>
              <a:t>By using a shorter Geohash search prefix the search is done in a bigger cell.</a:t>
            </a:r>
          </a:p>
          <a:p>
            <a:endParaRPr lang="en-IN" sz="1600" dirty="0"/>
          </a:p>
          <a:p>
            <a:r>
              <a:rPr lang="en-IN" sz="1600" dirty="0"/>
              <a:t>The basic search described above is used in implementing the more robust points-in-radius search. Given the circle’s </a:t>
            </a:r>
            <a:r>
              <a:rPr lang="en-IN" sz="1600" dirty="0" err="1"/>
              <a:t>center</a:t>
            </a:r>
            <a:r>
              <a:rPr lang="en-IN" sz="1600" dirty="0"/>
              <a:t> and radius, Redis performs a Geohash search of the cell containing the </a:t>
            </a:r>
            <a:r>
              <a:rPr lang="en-IN" sz="1600" dirty="0" err="1"/>
              <a:t>center</a:t>
            </a:r>
            <a:r>
              <a:rPr lang="en-IN" sz="1600" dirty="0"/>
              <a:t> and the 8 cells that surround it (total of 9 cells). </a:t>
            </a:r>
          </a:p>
          <a:p>
            <a:endParaRPr lang="en-IN" sz="1600" dirty="0"/>
          </a:p>
          <a:p>
            <a:r>
              <a:rPr lang="en-IN" sz="1600" dirty="0"/>
              <a:t>The distance from the </a:t>
            </a:r>
            <a:r>
              <a:rPr lang="en-IN" sz="1600" dirty="0" err="1"/>
              <a:t>center</a:t>
            </a:r>
            <a:r>
              <a:rPr lang="en-IN" sz="1600" dirty="0"/>
              <a:t> to each member found is checked, and if it is less or equal to the radius then it is included in the reply.</a:t>
            </a:r>
          </a:p>
          <a:p>
            <a:endParaRPr lang="en-IN" sz="1600" dirty="0"/>
          </a:p>
        </p:txBody>
      </p:sp>
    </p:spTree>
    <p:extLst>
      <p:ext uri="{BB962C8B-B14F-4D97-AF65-F5344CB8AC3E}">
        <p14:creationId xmlns:p14="http://schemas.microsoft.com/office/powerpoint/2010/main" val="2613174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7409</Words>
  <Application>Microsoft Macintosh PowerPoint</Application>
  <PresentationFormat>Widescreen</PresentationFormat>
  <Paragraphs>1375</Paragraphs>
  <Slides>94</Slides>
  <Notes>36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94</vt:i4>
      </vt:variant>
    </vt:vector>
  </HeadingPairs>
  <TitlesOfParts>
    <vt:vector size="108" baseType="lpstr">
      <vt:lpstr>Arial</vt:lpstr>
      <vt:lpstr>Calibri</vt:lpstr>
      <vt:lpstr>Calibri Light</vt:lpstr>
      <vt:lpstr>Courier New</vt:lpstr>
      <vt:lpstr>Helvetica</vt:lpstr>
      <vt:lpstr>IBM Plex Sans</vt:lpstr>
      <vt:lpstr>Lato</vt:lpstr>
      <vt:lpstr>PT Sans</vt:lpstr>
      <vt:lpstr>Roboto</vt:lpstr>
      <vt:lpstr>Slack-Lato</vt:lpstr>
      <vt:lpstr>Times</vt:lpstr>
      <vt:lpstr>Wingdings</vt:lpstr>
      <vt:lpstr>Wingdings 3</vt:lpstr>
      <vt:lpstr>Office Theme</vt:lpstr>
      <vt:lpstr>PowerPoint Presentation</vt:lpstr>
      <vt:lpstr>Agenda</vt:lpstr>
      <vt:lpstr>PowerPoint Presentation</vt:lpstr>
      <vt:lpstr>Database Management System</vt:lpstr>
      <vt:lpstr>Database Management System</vt:lpstr>
      <vt:lpstr>Database Management System</vt:lpstr>
      <vt:lpstr>PowerPoint Presentation</vt:lpstr>
      <vt:lpstr>Relational Database</vt:lpstr>
      <vt:lpstr>Relational Database</vt:lpstr>
      <vt:lpstr>Relational Database</vt:lpstr>
      <vt:lpstr>Relational Database - Examples</vt:lpstr>
      <vt:lpstr>PowerPoint Presentation</vt:lpstr>
      <vt:lpstr>No SQL</vt:lpstr>
      <vt:lpstr>No-SQL : Primary Data Model</vt:lpstr>
      <vt:lpstr>No-SQL : Primary Data Model</vt:lpstr>
      <vt:lpstr>No-SQL : Primary Data Model</vt:lpstr>
      <vt:lpstr>No-SQL : Primary Data Model</vt:lpstr>
      <vt:lpstr>No-SQL : Primary Data Model</vt:lpstr>
      <vt:lpstr>No-SQL Examples</vt:lpstr>
      <vt:lpstr>PowerPoint Presentation</vt:lpstr>
      <vt:lpstr>DBaaS (Database-as-a-Service)</vt:lpstr>
      <vt:lpstr>PowerPoint Presentation</vt:lpstr>
      <vt:lpstr>Different Databases</vt:lpstr>
      <vt:lpstr>Different Databases</vt:lpstr>
      <vt:lpstr>PowerPoint Presentation</vt:lpstr>
      <vt:lpstr>Redis (REmote DIctionary Server)</vt:lpstr>
      <vt:lpstr>PowerPoint Presentation</vt:lpstr>
      <vt:lpstr>Redis (REmote DIctionary Server)</vt:lpstr>
      <vt:lpstr>Redis can be used as</vt:lpstr>
      <vt:lpstr>Who is using Redis</vt:lpstr>
      <vt:lpstr>PowerPoint Presentation</vt:lpstr>
      <vt:lpstr>Redis Data Structures</vt:lpstr>
      <vt:lpstr>PowerPoint Presentation</vt:lpstr>
      <vt:lpstr>Strings</vt:lpstr>
      <vt:lpstr>String</vt:lpstr>
      <vt:lpstr>PowerPoint Presentation</vt:lpstr>
      <vt:lpstr>List</vt:lpstr>
      <vt:lpstr>List</vt:lpstr>
      <vt:lpstr>List</vt:lpstr>
      <vt:lpstr>List</vt:lpstr>
      <vt:lpstr>List</vt:lpstr>
      <vt:lpstr>List</vt:lpstr>
      <vt:lpstr>PowerPoint Presentation</vt:lpstr>
      <vt:lpstr>Set</vt:lpstr>
      <vt:lpstr>Set</vt:lpstr>
      <vt:lpstr>Set</vt:lpstr>
      <vt:lpstr>Set</vt:lpstr>
      <vt:lpstr>Set</vt:lpstr>
      <vt:lpstr>Set</vt:lpstr>
      <vt:lpstr>Set</vt:lpstr>
      <vt:lpstr>Set</vt:lpstr>
      <vt:lpstr>Set</vt:lpstr>
      <vt:lpstr>PowerPoint Presentation</vt:lpstr>
      <vt:lpstr>Sorted Set</vt:lpstr>
      <vt:lpstr>Sorted Set</vt:lpstr>
      <vt:lpstr>Sorted Set</vt:lpstr>
      <vt:lpstr>Sorted Set</vt:lpstr>
      <vt:lpstr>Sorted Set</vt:lpstr>
      <vt:lpstr>Sorted Set</vt:lpstr>
      <vt:lpstr>Sorted Set</vt:lpstr>
      <vt:lpstr>Sorted Set</vt:lpstr>
      <vt:lpstr>PowerPoint Presentation</vt:lpstr>
      <vt:lpstr>HyperLogLog</vt:lpstr>
      <vt:lpstr>HyperLogLog</vt:lpstr>
      <vt:lpstr>PowerPoint Presentation</vt:lpstr>
      <vt:lpstr>Bloom filter</vt:lpstr>
      <vt:lpstr>Bloom filter</vt:lpstr>
      <vt:lpstr>PowerPoint Presentation</vt:lpstr>
      <vt:lpstr>Redis Use Cases </vt:lpstr>
      <vt:lpstr>User Session Management</vt:lpstr>
      <vt:lpstr>Redis for Real-time Analytics </vt:lpstr>
      <vt:lpstr>Redis for User Recommendations </vt:lpstr>
      <vt:lpstr>Redis for Managing Queues of Work </vt:lpstr>
      <vt:lpstr>Redis for Caching</vt:lpstr>
      <vt:lpstr>Redis for Caching </vt:lpstr>
      <vt:lpstr>PowerPoint Presentation</vt:lpstr>
      <vt:lpstr>Autocomplete</vt:lpstr>
      <vt:lpstr>Autocomplete</vt:lpstr>
      <vt:lpstr>PowerPoint Presentation</vt:lpstr>
      <vt:lpstr>Pub Sub</vt:lpstr>
      <vt:lpstr>Publish/Subscribe Pattern</vt:lpstr>
      <vt:lpstr>PubSub Patterns</vt:lpstr>
      <vt:lpstr>Chat Room Usecase</vt:lpstr>
      <vt:lpstr>Event Driven Architectures</vt:lpstr>
      <vt:lpstr>Event Driven Architectures</vt:lpstr>
      <vt:lpstr>Event Driven Architectures</vt:lpstr>
      <vt:lpstr>PowerPoint Presentation</vt:lpstr>
      <vt:lpstr>Geo Spatial Data</vt:lpstr>
      <vt:lpstr>Geo Search</vt:lpstr>
      <vt:lpstr>Geospatial Index</vt:lpstr>
      <vt:lpstr>Dealing with Geospatial data</vt:lpstr>
      <vt:lpstr>Reading Geospatial data</vt:lpstr>
      <vt:lpstr>Technical Details: GeoHash</vt:lpstr>
      <vt:lpstr>Technical Details: GeoHash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Jeya Gandhi Rajan M</dc:creator>
  <cp:lastModifiedBy>Jeya Gandhi Rajan M</cp:lastModifiedBy>
  <cp:revision>20</cp:revision>
  <dcterms:created xsi:type="dcterms:W3CDTF">2020-02-26T02:02:26Z</dcterms:created>
  <dcterms:modified xsi:type="dcterms:W3CDTF">2020-02-26T17:08:53Z</dcterms:modified>
</cp:coreProperties>
</file>